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1" r:id="rId6"/>
    <p:sldMasterId id="2147484773" r:id="rId7"/>
    <p:sldMasterId id="2147484828" r:id="rId8"/>
    <p:sldMasterId id="2147484830" r:id="rId9"/>
    <p:sldMasterId id="2147484856" r:id="rId10"/>
    <p:sldMasterId id="2147484899" r:id="rId11"/>
  </p:sldMasterIdLst>
  <p:notesMasterIdLst>
    <p:notesMasterId r:id="rId61"/>
  </p:notesMasterIdLst>
  <p:handoutMasterIdLst>
    <p:handoutMasterId r:id="rId62"/>
  </p:handoutMasterIdLst>
  <p:sldIdLst>
    <p:sldId id="257" r:id="rId12"/>
    <p:sldId id="1533" r:id="rId13"/>
    <p:sldId id="345" r:id="rId14"/>
    <p:sldId id="316" r:id="rId15"/>
    <p:sldId id="1561" r:id="rId16"/>
    <p:sldId id="1565" r:id="rId17"/>
    <p:sldId id="1566" r:id="rId18"/>
    <p:sldId id="1567" r:id="rId19"/>
    <p:sldId id="1568" r:id="rId20"/>
    <p:sldId id="1569" r:id="rId21"/>
    <p:sldId id="4395" r:id="rId22"/>
    <p:sldId id="4446" r:id="rId23"/>
    <p:sldId id="4467" r:id="rId24"/>
    <p:sldId id="4401" r:id="rId25"/>
    <p:sldId id="4397" r:id="rId26"/>
    <p:sldId id="4424" r:id="rId27"/>
    <p:sldId id="1605" r:id="rId28"/>
    <p:sldId id="4426" r:id="rId29"/>
    <p:sldId id="4429" r:id="rId30"/>
    <p:sldId id="4461" r:id="rId31"/>
    <p:sldId id="4469" r:id="rId32"/>
    <p:sldId id="1570" r:id="rId33"/>
    <p:sldId id="464" r:id="rId34"/>
    <p:sldId id="338" r:id="rId35"/>
    <p:sldId id="4447" r:id="rId36"/>
    <p:sldId id="4449" r:id="rId37"/>
    <p:sldId id="4451" r:id="rId38"/>
    <p:sldId id="4456" r:id="rId39"/>
    <p:sldId id="4459" r:id="rId40"/>
    <p:sldId id="4460" r:id="rId41"/>
    <p:sldId id="1847" r:id="rId42"/>
    <p:sldId id="334" r:id="rId43"/>
    <p:sldId id="4439" r:id="rId44"/>
    <p:sldId id="1572" r:id="rId45"/>
    <p:sldId id="335" r:id="rId46"/>
    <p:sldId id="2161" r:id="rId47"/>
    <p:sldId id="4437" r:id="rId48"/>
    <p:sldId id="1571" r:id="rId49"/>
    <p:sldId id="1576" r:id="rId50"/>
    <p:sldId id="2152" r:id="rId51"/>
    <p:sldId id="4430" r:id="rId52"/>
    <p:sldId id="1844" r:id="rId53"/>
    <p:sldId id="4465" r:id="rId54"/>
    <p:sldId id="4435" r:id="rId55"/>
    <p:sldId id="4463" r:id="rId56"/>
    <p:sldId id="4464" r:id="rId57"/>
    <p:sldId id="4466" r:id="rId58"/>
    <p:sldId id="2831" r:id="rId59"/>
    <p:sldId id="1810"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5900" autoAdjust="0"/>
  </p:normalViewPr>
  <p:slideViewPr>
    <p:cSldViewPr snapToGrid="0">
      <p:cViewPr varScale="1">
        <p:scale>
          <a:sx n="97" d="100"/>
          <a:sy n="97" d="100"/>
        </p:scale>
        <p:origin x="36" y="18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 Id="rId4"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D176BF-73B8-4EE0-81A1-011C6096DD92}"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E2157A63-79D3-42C2-B8C1-1416D46B5F76}">
      <dgm:prSet phldrT="[Text]"/>
      <dgm:spPr/>
      <dgm:t>
        <a:bodyPr/>
        <a:lstStyle/>
        <a:p>
          <a:r>
            <a:rPr lang="en-US" dirty="0"/>
            <a:t>Ubuntu: 18.04 LTS / 16.04 LTS</a:t>
          </a:r>
        </a:p>
      </dgm:t>
    </dgm:pt>
    <dgm:pt modelId="{576392EF-F0DC-4B86-BBF9-E1B972845C45}" type="parTrans" cxnId="{C1333BEC-37BE-4C43-ACBA-088D92F3F87C}">
      <dgm:prSet/>
      <dgm:spPr/>
      <dgm:t>
        <a:bodyPr/>
        <a:lstStyle/>
        <a:p>
          <a:endParaRPr lang="en-US"/>
        </a:p>
      </dgm:t>
    </dgm:pt>
    <dgm:pt modelId="{535EB50F-C33B-4942-8343-602719D136A3}" type="sibTrans" cxnId="{C1333BEC-37BE-4C43-ACBA-088D92F3F87C}">
      <dgm:prSet/>
      <dgm:spPr/>
      <dgm:t>
        <a:bodyPr/>
        <a:lstStyle/>
        <a:p>
          <a:endParaRPr lang="en-US"/>
        </a:p>
      </dgm:t>
    </dgm:pt>
    <dgm:pt modelId="{E18979DF-42A3-4357-9244-98C8EA939478}">
      <dgm:prSet phldrT="[Text]"/>
      <dgm:spPr/>
      <dgm:t>
        <a:bodyPr/>
        <a:lstStyle/>
        <a:p>
          <a:r>
            <a:rPr lang="en-US" dirty="0"/>
            <a:t>CoreOS Stable</a:t>
          </a:r>
        </a:p>
      </dgm:t>
    </dgm:pt>
    <dgm:pt modelId="{47889CEC-CA97-4AC2-A98E-BB5E0B3DD979}" type="parTrans" cxnId="{739DBC07-CF6A-41EC-8A1A-805CF3F35A23}">
      <dgm:prSet/>
      <dgm:spPr/>
      <dgm:t>
        <a:bodyPr/>
        <a:lstStyle/>
        <a:p>
          <a:endParaRPr lang="en-US"/>
        </a:p>
      </dgm:t>
    </dgm:pt>
    <dgm:pt modelId="{AC2C6234-7F62-4061-A009-D8FF9A0A3149}" type="sibTrans" cxnId="{739DBC07-CF6A-41EC-8A1A-805CF3F35A23}">
      <dgm:prSet/>
      <dgm:spPr/>
      <dgm:t>
        <a:bodyPr/>
        <a:lstStyle/>
        <a:p>
          <a:endParaRPr lang="en-US"/>
        </a:p>
      </dgm:t>
    </dgm:pt>
    <dgm:pt modelId="{AFCB9E4B-D9BF-41F4-8CC7-FD1562B3D67C}">
      <dgm:prSet phldrT="[Text]"/>
      <dgm:spPr/>
      <dgm:t>
        <a:bodyPr/>
        <a:lstStyle/>
        <a:p>
          <a:r>
            <a:rPr lang="en-US" dirty="0"/>
            <a:t>Windows: 2012R2 / 2016 / 2016 small-disk / 2016 containers</a:t>
          </a:r>
        </a:p>
      </dgm:t>
    </dgm:pt>
    <dgm:pt modelId="{DCB62BD2-F6D9-48C8-BB14-510E4E76A3CE}" type="parTrans" cxnId="{54176805-AB22-4B96-8B30-85FB8C3DCC0F}">
      <dgm:prSet/>
      <dgm:spPr/>
      <dgm:t>
        <a:bodyPr/>
        <a:lstStyle/>
        <a:p>
          <a:endParaRPr lang="en-US"/>
        </a:p>
      </dgm:t>
    </dgm:pt>
    <dgm:pt modelId="{16ACE302-4C8A-41AB-87F2-E884AE87B73C}" type="sibTrans" cxnId="{54176805-AB22-4B96-8B30-85FB8C3DCC0F}">
      <dgm:prSet/>
      <dgm:spPr/>
      <dgm:t>
        <a:bodyPr/>
        <a:lstStyle/>
        <a:p>
          <a:endParaRPr lang="en-US"/>
        </a:p>
      </dgm:t>
    </dgm:pt>
    <dgm:pt modelId="{18EE6FAA-D95E-45D2-8752-04188B17D6A5}">
      <dgm:prSet phldrT="[Text]"/>
      <dgm:spPr/>
      <dgm:t>
        <a:bodyPr/>
        <a:lstStyle/>
        <a:p>
          <a:r>
            <a:rPr lang="en-US" dirty="0"/>
            <a:t>CentOS 7.5</a:t>
          </a:r>
        </a:p>
      </dgm:t>
    </dgm:pt>
    <dgm:pt modelId="{629DFA5D-BFF2-43E9-8BE4-F2A8C9396B5C}" type="parTrans" cxnId="{81C3DBAC-6839-4379-9725-EFDC44F115A7}">
      <dgm:prSet/>
      <dgm:spPr/>
      <dgm:t>
        <a:bodyPr/>
        <a:lstStyle/>
        <a:p>
          <a:endParaRPr lang="en-US"/>
        </a:p>
      </dgm:t>
    </dgm:pt>
    <dgm:pt modelId="{BFAC8952-EDFE-4562-A1DA-C1DA4E591D03}" type="sibTrans" cxnId="{81C3DBAC-6839-4379-9725-EFDC44F115A7}">
      <dgm:prSet/>
      <dgm:spPr/>
      <dgm:t>
        <a:bodyPr/>
        <a:lstStyle/>
        <a:p>
          <a:endParaRPr lang="en-US"/>
        </a:p>
      </dgm:t>
    </dgm:pt>
    <dgm:pt modelId="{7EB820D2-7995-49BE-978E-EB069118DDFB}" type="pres">
      <dgm:prSet presAssocID="{92D176BF-73B8-4EE0-81A1-011C6096DD92}" presName="Name0" presStyleCnt="0">
        <dgm:presLayoutVars>
          <dgm:dir/>
          <dgm:resizeHandles val="exact"/>
        </dgm:presLayoutVars>
      </dgm:prSet>
      <dgm:spPr/>
    </dgm:pt>
    <dgm:pt modelId="{23D651A0-4644-459E-86CD-E13122004D96}" type="pres">
      <dgm:prSet presAssocID="{E2157A63-79D3-42C2-B8C1-1416D46B5F76}" presName="composite" presStyleCnt="0"/>
      <dgm:spPr/>
    </dgm:pt>
    <dgm:pt modelId="{9F5F8A5D-E08E-482E-A4D9-626D300691AF}" type="pres">
      <dgm:prSet presAssocID="{E2157A63-79D3-42C2-B8C1-1416D46B5F76}" presName="rect1" presStyleLbl="trAlignAcc1" presStyleIdx="0" presStyleCnt="4">
        <dgm:presLayoutVars>
          <dgm:bulletEnabled val="1"/>
        </dgm:presLayoutVars>
      </dgm:prSet>
      <dgm:spPr/>
    </dgm:pt>
    <dgm:pt modelId="{24A54C79-C3C6-41CA-8C0A-4A4EDE982A40}" type="pres">
      <dgm:prSet presAssocID="{E2157A63-79D3-42C2-B8C1-1416D46B5F76}"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4BF9D2E9-6C2D-4FC0-80F7-72F83626AB8E}" type="pres">
      <dgm:prSet presAssocID="{535EB50F-C33B-4942-8343-602719D136A3}" presName="sibTrans" presStyleCnt="0"/>
      <dgm:spPr/>
    </dgm:pt>
    <dgm:pt modelId="{19A99CAB-2B8B-4914-8D5B-C16EFCB72E2B}" type="pres">
      <dgm:prSet presAssocID="{18EE6FAA-D95E-45D2-8752-04188B17D6A5}" presName="composite" presStyleCnt="0"/>
      <dgm:spPr/>
    </dgm:pt>
    <dgm:pt modelId="{75ECEFE6-C6ED-4C57-A24E-1DCC44201A67}" type="pres">
      <dgm:prSet presAssocID="{18EE6FAA-D95E-45D2-8752-04188B17D6A5}" presName="rect1" presStyleLbl="trAlignAcc1" presStyleIdx="1" presStyleCnt="4">
        <dgm:presLayoutVars>
          <dgm:bulletEnabled val="1"/>
        </dgm:presLayoutVars>
      </dgm:prSet>
      <dgm:spPr/>
    </dgm:pt>
    <dgm:pt modelId="{415755BD-BB15-47A0-94AA-B24D13D71A30}" type="pres">
      <dgm:prSet presAssocID="{18EE6FAA-D95E-45D2-8752-04188B17D6A5}"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1D8A9639-32D6-45AE-83B0-B18A54DEF7E3}" type="pres">
      <dgm:prSet presAssocID="{BFAC8952-EDFE-4562-A1DA-C1DA4E591D03}" presName="sibTrans" presStyleCnt="0"/>
      <dgm:spPr/>
    </dgm:pt>
    <dgm:pt modelId="{D34B0662-D982-4F11-B762-5811DB0C28DD}" type="pres">
      <dgm:prSet presAssocID="{E18979DF-42A3-4357-9244-98C8EA939478}" presName="composite" presStyleCnt="0"/>
      <dgm:spPr/>
    </dgm:pt>
    <dgm:pt modelId="{7C505D43-8B79-4AFE-AB2C-7DDE4629958E}" type="pres">
      <dgm:prSet presAssocID="{E18979DF-42A3-4357-9244-98C8EA939478}" presName="rect1" presStyleLbl="trAlignAcc1" presStyleIdx="2" presStyleCnt="4">
        <dgm:presLayoutVars>
          <dgm:bulletEnabled val="1"/>
        </dgm:presLayoutVars>
      </dgm:prSet>
      <dgm:spPr/>
    </dgm:pt>
    <dgm:pt modelId="{0AC79739-EE56-4BB9-B80B-65FD3B4AA758}" type="pres">
      <dgm:prSet presAssocID="{E18979DF-42A3-4357-9244-98C8EA939478}" presName="rect2" presStyleLbl="fgImgPlace1" presStyleIdx="2" presStyleCnt="4" custLinFactNeighborX="-14" custLinFactNeighborY="-313"/>
      <dgm:spPr>
        <a:blipFill>
          <a:blip xmlns:r="http://schemas.openxmlformats.org/officeDocument/2006/relationships" r:embed="rId3"/>
          <a:srcRect/>
          <a:stretch>
            <a:fillRect l="-21000" r="-21000"/>
          </a:stretch>
        </a:blipFill>
      </dgm:spPr>
    </dgm:pt>
    <dgm:pt modelId="{4DFE017B-5D70-498A-AB45-13652553E0D4}" type="pres">
      <dgm:prSet presAssocID="{AC2C6234-7F62-4061-A009-D8FF9A0A3149}" presName="sibTrans" presStyleCnt="0"/>
      <dgm:spPr/>
    </dgm:pt>
    <dgm:pt modelId="{E7738943-5598-4EA6-BBD0-7A9A79D42551}" type="pres">
      <dgm:prSet presAssocID="{AFCB9E4B-D9BF-41F4-8CC7-FD1562B3D67C}" presName="composite" presStyleCnt="0"/>
      <dgm:spPr/>
    </dgm:pt>
    <dgm:pt modelId="{785B194B-2A17-46C9-91CD-31703FE8B690}" type="pres">
      <dgm:prSet presAssocID="{AFCB9E4B-D9BF-41F4-8CC7-FD1562B3D67C}" presName="rect1" presStyleLbl="trAlignAcc1" presStyleIdx="3" presStyleCnt="4">
        <dgm:presLayoutVars>
          <dgm:bulletEnabled val="1"/>
        </dgm:presLayoutVars>
      </dgm:prSet>
      <dgm:spPr/>
    </dgm:pt>
    <dgm:pt modelId="{4AC82954-9B5B-4F17-9860-F4BE4C8B316A}" type="pres">
      <dgm:prSet presAssocID="{AFCB9E4B-D9BF-41F4-8CC7-FD1562B3D67C}"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4000" r="-24000"/>
          </a:stretch>
        </a:blipFill>
      </dgm:spPr>
    </dgm:pt>
  </dgm:ptLst>
  <dgm:cxnLst>
    <dgm:cxn modelId="{54176805-AB22-4B96-8B30-85FB8C3DCC0F}" srcId="{92D176BF-73B8-4EE0-81A1-011C6096DD92}" destId="{AFCB9E4B-D9BF-41F4-8CC7-FD1562B3D67C}" srcOrd="3" destOrd="0" parTransId="{DCB62BD2-F6D9-48C8-BB14-510E4E76A3CE}" sibTransId="{16ACE302-4C8A-41AB-87F2-E884AE87B73C}"/>
    <dgm:cxn modelId="{739DBC07-CF6A-41EC-8A1A-805CF3F35A23}" srcId="{92D176BF-73B8-4EE0-81A1-011C6096DD92}" destId="{E18979DF-42A3-4357-9244-98C8EA939478}" srcOrd="2" destOrd="0" parTransId="{47889CEC-CA97-4AC2-A98E-BB5E0B3DD979}" sibTransId="{AC2C6234-7F62-4061-A009-D8FF9A0A3149}"/>
    <dgm:cxn modelId="{D078C024-A899-40C9-A207-F1C578756199}" type="presOf" srcId="{18EE6FAA-D95E-45D2-8752-04188B17D6A5}" destId="{75ECEFE6-C6ED-4C57-A24E-1DCC44201A67}" srcOrd="0" destOrd="0" presId="urn:microsoft.com/office/officeart/2008/layout/PictureStrips"/>
    <dgm:cxn modelId="{8D47F534-D9EE-4236-834B-80E18147E819}" type="presOf" srcId="{92D176BF-73B8-4EE0-81A1-011C6096DD92}" destId="{7EB820D2-7995-49BE-978E-EB069118DDFB}" srcOrd="0" destOrd="0" presId="urn:microsoft.com/office/officeart/2008/layout/PictureStrips"/>
    <dgm:cxn modelId="{A271D15B-32C3-47F4-AF30-A7706E8C9A82}" type="presOf" srcId="{E2157A63-79D3-42C2-B8C1-1416D46B5F76}" destId="{9F5F8A5D-E08E-482E-A4D9-626D300691AF}" srcOrd="0" destOrd="0" presId="urn:microsoft.com/office/officeart/2008/layout/PictureStrips"/>
    <dgm:cxn modelId="{FF621A42-522C-460A-8853-9C6C73418AB6}" type="presOf" srcId="{E18979DF-42A3-4357-9244-98C8EA939478}" destId="{7C505D43-8B79-4AFE-AB2C-7DDE4629958E}" srcOrd="0" destOrd="0" presId="urn:microsoft.com/office/officeart/2008/layout/PictureStrips"/>
    <dgm:cxn modelId="{81C3DBAC-6839-4379-9725-EFDC44F115A7}" srcId="{92D176BF-73B8-4EE0-81A1-011C6096DD92}" destId="{18EE6FAA-D95E-45D2-8752-04188B17D6A5}" srcOrd="1" destOrd="0" parTransId="{629DFA5D-BFF2-43E9-8BE4-F2A8C9396B5C}" sibTransId="{BFAC8952-EDFE-4562-A1DA-C1DA4E591D03}"/>
    <dgm:cxn modelId="{5C8EFCDF-831D-4E5B-ACED-64A47F501633}" type="presOf" srcId="{AFCB9E4B-D9BF-41F4-8CC7-FD1562B3D67C}" destId="{785B194B-2A17-46C9-91CD-31703FE8B690}" srcOrd="0" destOrd="0" presId="urn:microsoft.com/office/officeart/2008/layout/PictureStrips"/>
    <dgm:cxn modelId="{C1333BEC-37BE-4C43-ACBA-088D92F3F87C}" srcId="{92D176BF-73B8-4EE0-81A1-011C6096DD92}" destId="{E2157A63-79D3-42C2-B8C1-1416D46B5F76}" srcOrd="0" destOrd="0" parTransId="{576392EF-F0DC-4B86-BBF9-E1B972845C45}" sibTransId="{535EB50F-C33B-4942-8343-602719D136A3}"/>
    <dgm:cxn modelId="{349326D1-99B5-46A0-9C36-578C0372D811}" type="presParOf" srcId="{7EB820D2-7995-49BE-978E-EB069118DDFB}" destId="{23D651A0-4644-459E-86CD-E13122004D96}" srcOrd="0" destOrd="0" presId="urn:microsoft.com/office/officeart/2008/layout/PictureStrips"/>
    <dgm:cxn modelId="{E528D2EF-5928-4981-9191-8E2692FF331E}" type="presParOf" srcId="{23D651A0-4644-459E-86CD-E13122004D96}" destId="{9F5F8A5D-E08E-482E-A4D9-626D300691AF}" srcOrd="0" destOrd="0" presId="urn:microsoft.com/office/officeart/2008/layout/PictureStrips"/>
    <dgm:cxn modelId="{31CB6DA5-E054-4DDD-9ECB-6636B359D149}" type="presParOf" srcId="{23D651A0-4644-459E-86CD-E13122004D96}" destId="{24A54C79-C3C6-41CA-8C0A-4A4EDE982A40}" srcOrd="1" destOrd="0" presId="urn:microsoft.com/office/officeart/2008/layout/PictureStrips"/>
    <dgm:cxn modelId="{71294C8E-B600-44C4-A5FA-2C7E059D5E65}" type="presParOf" srcId="{7EB820D2-7995-49BE-978E-EB069118DDFB}" destId="{4BF9D2E9-6C2D-4FC0-80F7-72F83626AB8E}" srcOrd="1" destOrd="0" presId="urn:microsoft.com/office/officeart/2008/layout/PictureStrips"/>
    <dgm:cxn modelId="{CC4C5E85-111D-4686-8601-0481763D0A1A}" type="presParOf" srcId="{7EB820D2-7995-49BE-978E-EB069118DDFB}" destId="{19A99CAB-2B8B-4914-8D5B-C16EFCB72E2B}" srcOrd="2" destOrd="0" presId="urn:microsoft.com/office/officeart/2008/layout/PictureStrips"/>
    <dgm:cxn modelId="{0358E337-9CF5-42F9-B34C-5D4C43B20A3F}" type="presParOf" srcId="{19A99CAB-2B8B-4914-8D5B-C16EFCB72E2B}" destId="{75ECEFE6-C6ED-4C57-A24E-1DCC44201A67}" srcOrd="0" destOrd="0" presId="urn:microsoft.com/office/officeart/2008/layout/PictureStrips"/>
    <dgm:cxn modelId="{2B3690DA-7CC8-4FDA-A75D-9FD81E7DB5C9}" type="presParOf" srcId="{19A99CAB-2B8B-4914-8D5B-C16EFCB72E2B}" destId="{415755BD-BB15-47A0-94AA-B24D13D71A30}" srcOrd="1" destOrd="0" presId="urn:microsoft.com/office/officeart/2008/layout/PictureStrips"/>
    <dgm:cxn modelId="{1664CF36-724F-43C8-B6F8-E50A3237CD35}" type="presParOf" srcId="{7EB820D2-7995-49BE-978E-EB069118DDFB}" destId="{1D8A9639-32D6-45AE-83B0-B18A54DEF7E3}" srcOrd="3" destOrd="0" presId="urn:microsoft.com/office/officeart/2008/layout/PictureStrips"/>
    <dgm:cxn modelId="{1A1971D2-84B5-48DF-BBAC-7AF5861843F7}" type="presParOf" srcId="{7EB820D2-7995-49BE-978E-EB069118DDFB}" destId="{D34B0662-D982-4F11-B762-5811DB0C28DD}" srcOrd="4" destOrd="0" presId="urn:microsoft.com/office/officeart/2008/layout/PictureStrips"/>
    <dgm:cxn modelId="{9A68C13F-5788-4691-9921-1A95E5E02548}" type="presParOf" srcId="{D34B0662-D982-4F11-B762-5811DB0C28DD}" destId="{7C505D43-8B79-4AFE-AB2C-7DDE4629958E}" srcOrd="0" destOrd="0" presId="urn:microsoft.com/office/officeart/2008/layout/PictureStrips"/>
    <dgm:cxn modelId="{0AF76846-6EA3-416B-B254-33C64473076F}" type="presParOf" srcId="{D34B0662-D982-4F11-B762-5811DB0C28DD}" destId="{0AC79739-EE56-4BB9-B80B-65FD3B4AA758}" srcOrd="1" destOrd="0" presId="urn:microsoft.com/office/officeart/2008/layout/PictureStrips"/>
    <dgm:cxn modelId="{F11C8D4F-10DF-4572-AAA1-535E10696C71}" type="presParOf" srcId="{7EB820D2-7995-49BE-978E-EB069118DDFB}" destId="{4DFE017B-5D70-498A-AB45-13652553E0D4}" srcOrd="5" destOrd="0" presId="urn:microsoft.com/office/officeart/2008/layout/PictureStrips"/>
    <dgm:cxn modelId="{8A772214-E0AD-4981-9945-72252120EB4F}" type="presParOf" srcId="{7EB820D2-7995-49BE-978E-EB069118DDFB}" destId="{E7738943-5598-4EA6-BBD0-7A9A79D42551}" srcOrd="6" destOrd="0" presId="urn:microsoft.com/office/officeart/2008/layout/PictureStrips"/>
    <dgm:cxn modelId="{9CD60D29-6D66-46E8-9ED9-C32B75A96905}" type="presParOf" srcId="{E7738943-5598-4EA6-BBD0-7A9A79D42551}" destId="{785B194B-2A17-46C9-91CD-31703FE8B690}" srcOrd="0" destOrd="0" presId="urn:microsoft.com/office/officeart/2008/layout/PictureStrips"/>
    <dgm:cxn modelId="{FD330F8B-BA9A-463C-A16D-56950F0A1C27}" type="presParOf" srcId="{E7738943-5598-4EA6-BBD0-7A9A79D42551}" destId="{4AC82954-9B5B-4F17-9860-F4BE4C8B316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F8A5D-E08E-482E-A4D9-626D300691AF}">
      <dsp:nvSpPr>
        <dsp:cNvPr id="0" name=""/>
        <dsp:cNvSpPr/>
      </dsp:nvSpPr>
      <dsp:spPr>
        <a:xfrm>
          <a:off x="98337" y="953302"/>
          <a:ext cx="2307161" cy="72098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8349"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Ubuntu: 18.04 LTS / 16.04 LTS</a:t>
          </a:r>
        </a:p>
      </dsp:txBody>
      <dsp:txXfrm>
        <a:off x="98337" y="953302"/>
        <a:ext cx="2307161" cy="720987"/>
      </dsp:txXfrm>
    </dsp:sp>
    <dsp:sp modelId="{24A54C79-C3C6-41CA-8C0A-4A4EDE982A40}">
      <dsp:nvSpPr>
        <dsp:cNvPr id="0" name=""/>
        <dsp:cNvSpPr/>
      </dsp:nvSpPr>
      <dsp:spPr>
        <a:xfrm>
          <a:off x="2205" y="849159"/>
          <a:ext cx="504691" cy="75703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ECEFE6-C6ED-4C57-A24E-1DCC44201A67}">
      <dsp:nvSpPr>
        <dsp:cNvPr id="0" name=""/>
        <dsp:cNvSpPr/>
      </dsp:nvSpPr>
      <dsp:spPr>
        <a:xfrm>
          <a:off x="2667321" y="953302"/>
          <a:ext cx="2307161" cy="72098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8349"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CentOS 7.5</a:t>
          </a:r>
        </a:p>
      </dsp:txBody>
      <dsp:txXfrm>
        <a:off x="2667321" y="953302"/>
        <a:ext cx="2307161" cy="720987"/>
      </dsp:txXfrm>
    </dsp:sp>
    <dsp:sp modelId="{415755BD-BB15-47A0-94AA-B24D13D71A30}">
      <dsp:nvSpPr>
        <dsp:cNvPr id="0" name=""/>
        <dsp:cNvSpPr/>
      </dsp:nvSpPr>
      <dsp:spPr>
        <a:xfrm>
          <a:off x="2571189" y="849159"/>
          <a:ext cx="504691" cy="75703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505D43-8B79-4AFE-AB2C-7DDE4629958E}">
      <dsp:nvSpPr>
        <dsp:cNvPr id="0" name=""/>
        <dsp:cNvSpPr/>
      </dsp:nvSpPr>
      <dsp:spPr>
        <a:xfrm>
          <a:off x="98337" y="1860945"/>
          <a:ext cx="2307161" cy="72098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8349"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CoreOS Stable</a:t>
          </a:r>
        </a:p>
      </dsp:txBody>
      <dsp:txXfrm>
        <a:off x="98337" y="1860945"/>
        <a:ext cx="2307161" cy="720987"/>
      </dsp:txXfrm>
    </dsp:sp>
    <dsp:sp modelId="{0AC79739-EE56-4BB9-B80B-65FD3B4AA758}">
      <dsp:nvSpPr>
        <dsp:cNvPr id="0" name=""/>
        <dsp:cNvSpPr/>
      </dsp:nvSpPr>
      <dsp:spPr>
        <a:xfrm>
          <a:off x="2134" y="1754433"/>
          <a:ext cx="504691" cy="757037"/>
        </a:xfrm>
        <a:prstGeom prst="rect">
          <a:avLst/>
        </a:prstGeom>
        <a:blipFill>
          <a:blip xmlns:r="http://schemas.openxmlformats.org/officeDocument/2006/relationships" r:embed="rId3"/>
          <a:srcRect/>
          <a:stretch>
            <a:fillRect l="-21000" r="-2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5B194B-2A17-46C9-91CD-31703FE8B690}">
      <dsp:nvSpPr>
        <dsp:cNvPr id="0" name=""/>
        <dsp:cNvSpPr/>
      </dsp:nvSpPr>
      <dsp:spPr>
        <a:xfrm>
          <a:off x="2667321" y="1860945"/>
          <a:ext cx="2307161" cy="72098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88349"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Windows: 2012R2 / 2016 / 2016 small-disk / 2016 containers</a:t>
          </a:r>
        </a:p>
      </dsp:txBody>
      <dsp:txXfrm>
        <a:off x="2667321" y="1860945"/>
        <a:ext cx="2307161" cy="720987"/>
      </dsp:txXfrm>
    </dsp:sp>
    <dsp:sp modelId="{4AC82954-9B5B-4F17-9860-F4BE4C8B316A}">
      <dsp:nvSpPr>
        <dsp:cNvPr id="0" name=""/>
        <dsp:cNvSpPr/>
      </dsp:nvSpPr>
      <dsp:spPr>
        <a:xfrm>
          <a:off x="2571189" y="1756803"/>
          <a:ext cx="504691" cy="75703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4000" r="-2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12/29/2020 12:36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12/29/2020 12:31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774604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82600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780258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12/29/2020 12:31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65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12/29/2020 12:31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17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12/29/2020 12:31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725389-442B-4655-973C-69FD3E9D5E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543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DFD7C0-99A1-4560-8BC0-EC62C269E6A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364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38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725389-442B-4655-973C-69FD3E9D5E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1006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E8297-509B-4952-9B7B-70CE4A4CBF80}"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487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926236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40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725389-442B-4655-973C-69FD3E9D5E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1090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323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81685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61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81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12/29/2020 12:31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640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59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412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12/29/2020 12:31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911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7.xml"/><Relationship Id="rId4" Type="http://schemas.openxmlformats.org/officeDocument/2006/relationships/image" Target="../media/image29.jp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emf"/><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728667" y="3210472"/>
            <a:ext cx="3469801" cy="630339"/>
          </a:xfrm>
        </p:spPr>
        <p:txBody>
          <a:bodyPr/>
          <a:lstStyle>
            <a:lvl1pPr algn="l">
              <a:defRPr/>
            </a:lvl1pPr>
          </a:lstStyle>
          <a:p>
            <a:r>
              <a:rPr lang="en-US"/>
              <a:t>Click to edit Master</a:t>
            </a:r>
          </a:p>
        </p:txBody>
      </p:sp>
    </p:spTree>
    <p:extLst>
      <p:ext uri="{BB962C8B-B14F-4D97-AF65-F5344CB8AC3E}">
        <p14:creationId xmlns:p14="http://schemas.microsoft.com/office/powerpoint/2010/main" val="1015367606"/>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itle 3">
            <a:extLst>
              <a:ext uri="{FF2B5EF4-FFF2-40B4-BE49-F238E27FC236}">
                <a16:creationId xmlns:a16="http://schemas.microsoft.com/office/drawing/2014/main" id="{46719086-594E-4EFF-9A30-EDD535FD7DD3}"/>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1" name="Text Placeholder 13">
            <a:extLst>
              <a:ext uri="{FF2B5EF4-FFF2-40B4-BE49-F238E27FC236}">
                <a16:creationId xmlns:a16="http://schemas.microsoft.com/office/drawing/2014/main" id="{D4CB1C8C-E2A3-4E26-BEE3-4B538680F156}"/>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0815914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
        <p:nvSpPr>
          <p:cNvPr id="3" name="Rectangle 2">
            <a:extLst>
              <a:ext uri="{FF2B5EF4-FFF2-40B4-BE49-F238E27FC236}">
                <a16:creationId xmlns:a16="http://schemas.microsoft.com/office/drawing/2014/main" id="{4726D277-5B5E-4EFC-9E04-A5B73BE15896}"/>
              </a:ext>
            </a:extLst>
          </p:cNvPr>
          <p:cNvSpPr/>
          <p:nvPr userDrawn="1"/>
        </p:nvSpPr>
        <p:spPr bwMode="auto">
          <a:xfrm>
            <a:off x="6325644" y="0"/>
            <a:ext cx="5866356" cy="68580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ectangle 3">
            <a:extLst>
              <a:ext uri="{FF2B5EF4-FFF2-40B4-BE49-F238E27FC236}">
                <a16:creationId xmlns:a16="http://schemas.microsoft.com/office/drawing/2014/main" id="{7362C29E-2174-4870-98E5-5008ED6C11CF}"/>
              </a:ext>
            </a:extLst>
          </p:cNvPr>
          <p:cNvSpPr/>
          <p:nvPr userDrawn="1"/>
        </p:nvSpPr>
        <p:spPr bwMode="auto">
          <a:xfrm>
            <a:off x="5411244" y="647846"/>
            <a:ext cx="6196556" cy="570723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Text Placeholder 5">
            <a:extLst>
              <a:ext uri="{FF2B5EF4-FFF2-40B4-BE49-F238E27FC236}">
                <a16:creationId xmlns:a16="http://schemas.microsoft.com/office/drawing/2014/main" id="{1D647D87-90CB-4DC6-AAF1-6422B13BA317}"/>
              </a:ext>
            </a:extLst>
          </p:cNvPr>
          <p:cNvSpPr>
            <a:spLocks noGrp="1"/>
          </p:cNvSpPr>
          <p:nvPr>
            <p:ph type="body" sz="quarter" idx="10"/>
          </p:nvPr>
        </p:nvSpPr>
        <p:spPr>
          <a:xfrm>
            <a:off x="584200" y="3429000"/>
            <a:ext cx="3865563" cy="1692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667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41958890"/>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itle Only">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E7D7EE-39B1-4E7B-A954-0B51E4EEA59F}"/>
              </a:ext>
            </a:extLst>
          </p:cNvPr>
          <p:cNvSpPr>
            <a:spLocks noGrp="1"/>
          </p:cNvSpPr>
          <p:nvPr>
            <p:ph type="title"/>
          </p:nvPr>
        </p:nvSpPr>
        <p:spPr>
          <a:xfrm>
            <a:off x="584200" y="2382559"/>
            <a:ext cx="3746260" cy="984885"/>
          </a:xfrm>
        </p:spPr>
        <p:txBody>
          <a:bodyPr anchor="ctr"/>
          <a:lstStyle>
            <a:lvl1pPr algn="l">
              <a:defRPr sz="3200"/>
            </a:lvl1pPr>
          </a:lstStyle>
          <a:p>
            <a:r>
              <a:rPr lang="en-US"/>
              <a:t>Click to edit Master title style</a:t>
            </a:r>
          </a:p>
        </p:txBody>
      </p:sp>
    </p:spTree>
    <p:extLst>
      <p:ext uri="{BB962C8B-B14F-4D97-AF65-F5344CB8AC3E}">
        <p14:creationId xmlns:p14="http://schemas.microsoft.com/office/powerpoint/2010/main" val="27576097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1744414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443590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361262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98482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2015178"/>
            <a:ext cx="372491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24694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0_Placeholder-Image">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 y="3671454"/>
            <a:ext cx="4063999" cy="3186546"/>
          </a:xfrm>
          <a:solidFill>
            <a:schemeClr val="bg1">
              <a:lumMod val="95000"/>
            </a:schemeClr>
          </a:solidFill>
        </p:spPr>
        <p:txBody>
          <a:bodyPr>
            <a:normAutofit/>
          </a:bodyPr>
          <a:lstStyle>
            <a:lvl1pPr>
              <a:defRPr sz="1400"/>
            </a:lvl1pPr>
          </a:lstStyle>
          <a:p>
            <a:endParaRPr lang="en-US"/>
          </a:p>
        </p:txBody>
      </p:sp>
      <p:sp>
        <p:nvSpPr>
          <p:cNvPr id="8" name="Picture Placeholder 2"/>
          <p:cNvSpPr>
            <a:spLocks noGrp="1"/>
          </p:cNvSpPr>
          <p:nvPr>
            <p:ph type="pic" sz="quarter" idx="11"/>
          </p:nvPr>
        </p:nvSpPr>
        <p:spPr>
          <a:xfrm>
            <a:off x="8128001" y="3671454"/>
            <a:ext cx="4063999" cy="3186546"/>
          </a:xfr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415201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518C1E-830F-2F46-A40F-77FB597B82BB}" type="datetimeFigureOut">
              <a:rPr lang="en-US" smtClean="0"/>
              <a:t>12/29/2020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DC6B8-2AF7-7B47-B275-9C11723CE011}" type="slidenum">
              <a:rPr lang="en-US" smtClean="0"/>
              <a:t>‹#›</a:t>
            </a:fld>
            <a:endParaRPr lang="en-US"/>
          </a:p>
        </p:txBody>
      </p:sp>
    </p:spTree>
    <p:extLst>
      <p:ext uri="{BB962C8B-B14F-4D97-AF65-F5344CB8AC3E}">
        <p14:creationId xmlns:p14="http://schemas.microsoft.com/office/powerpoint/2010/main" val="41527356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18369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42285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16134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8612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00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042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0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255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608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67395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113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32785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44909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44775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9446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98287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467339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2725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311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671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673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64031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3764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8112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6244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6050249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39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1645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074159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2623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240520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916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7411136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336821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83711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693410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27350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0517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3270361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00629767"/>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76083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1849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462342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822733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470235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277185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7261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1700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076196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396126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735035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3"/>
            <a:ext cx="4428380" cy="899665"/>
          </a:xfrm>
        </p:spPr>
        <p:txBody>
          <a:bodyPr/>
          <a:lstStyle>
            <a:lvl1pPr>
              <a:defRPr lang="en-US" sz="3529"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4" y="1453615"/>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3"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0" y="6096347"/>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821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25927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557183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334764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163437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36821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5775303"/>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5287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1215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939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2960783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40647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037251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6164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98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Woman on computer in server room" title="Microsoft brand photo">
            <a:extLst>
              <a:ext uri="{FF2B5EF4-FFF2-40B4-BE49-F238E27FC236}">
                <a16:creationId xmlns:a16="http://schemas.microsoft.com/office/drawing/2014/main" id="{D8346183-CD6F-4E37-B5C5-E1C3091E716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0" y="0"/>
            <a:ext cx="6857998" cy="6858000"/>
          </a:xfrm>
          <a:prstGeom prst="rect">
            <a:avLst/>
          </a:prstGeom>
        </p:spPr>
      </p:pic>
    </p:spTree>
    <p:extLst>
      <p:ext uri="{BB962C8B-B14F-4D97-AF65-F5344CB8AC3E}">
        <p14:creationId xmlns:p14="http://schemas.microsoft.com/office/powerpoint/2010/main" val="3450753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Woman on computer in server room" title="Microsoft brand photo">
            <a:extLst>
              <a:ext uri="{FF2B5EF4-FFF2-40B4-BE49-F238E27FC236}">
                <a16:creationId xmlns:a16="http://schemas.microsoft.com/office/drawing/2014/main" id="{F400D441-3CA2-423B-9A5D-6C43D6CCA80E}"/>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r="43749"/>
          <a:stretch/>
        </p:blipFill>
        <p:spPr>
          <a:xfrm flipH="1">
            <a:off x="5334000" y="0"/>
            <a:ext cx="6857998" cy="6858000"/>
          </a:xfrm>
          <a:prstGeom prst="rect">
            <a:avLst/>
          </a:prstGeom>
        </p:spPr>
      </p:pic>
    </p:spTree>
    <p:extLst>
      <p:ext uri="{BB962C8B-B14F-4D97-AF65-F5344CB8AC3E}">
        <p14:creationId xmlns:p14="http://schemas.microsoft.com/office/powerpoint/2010/main" val="1244252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14496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9865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708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087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34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402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0173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0486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007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14916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268973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33186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640831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73039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89043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207175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975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6574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277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3725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9610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1666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73581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4355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901337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4112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3743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3143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590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51401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1488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790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Tree>
    <p:extLst>
      <p:ext uri="{BB962C8B-B14F-4D97-AF65-F5344CB8AC3E}">
        <p14:creationId xmlns:p14="http://schemas.microsoft.com/office/powerpoint/2010/main" val="41692810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50726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273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68364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4790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442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89428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4209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59789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195592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228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23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2607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5909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453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5855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4737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700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4303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087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83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82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82952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53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94436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7897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2912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315173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332441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0291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77747296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lgn="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chemeClr val="accent3">
              <a:alpha val="75000"/>
            </a:scheme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559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userDrawn="1">
            <p:ph type="title" hasCustomPrompt="1"/>
          </p:nvPr>
        </p:nvSpPr>
        <p:spPr>
          <a:xfrm>
            <a:off x="680596" y="1505833"/>
            <a:ext cx="3938914" cy="553998"/>
          </a:xfrm>
        </p:spPr>
        <p:txBody>
          <a:bodyPr wrap="square" anchor="b" anchorCtr="0">
            <a:spAutoFit/>
          </a:bodyPr>
          <a:lstStyle>
            <a:lvl1pPr algn="l">
              <a:defRPr/>
            </a:lvl1pPr>
          </a:lstStyle>
          <a:p>
            <a:r>
              <a:rPr lang="en-US"/>
              <a:t>Presentation title </a:t>
            </a:r>
          </a:p>
        </p:txBody>
      </p:sp>
      <p:sp>
        <p:nvSpPr>
          <p:cNvPr id="5" name="Text Placeholder 4"/>
          <p:cNvSpPr>
            <a:spLocks noGrp="1"/>
          </p:cNvSpPr>
          <p:nvPr userDrawn="1">
            <p:ph type="body" sz="quarter" idx="12" hasCustomPrompt="1"/>
          </p:nvPr>
        </p:nvSpPr>
        <p:spPr>
          <a:xfrm>
            <a:off x="674375" y="2488694"/>
            <a:ext cx="393891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05006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2782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012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12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847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6355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509453" y="600825"/>
            <a:ext cx="6099936" cy="1107996"/>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7537FF0-A393-4686-BC5E-6600D31F0972}"/>
              </a:ext>
            </a:extLst>
          </p:cNvPr>
          <p:cNvSpPr/>
          <p:nvPr userDrawn="1"/>
        </p:nvSpPr>
        <p:spPr bwMode="auto">
          <a:xfrm>
            <a:off x="0" y="0"/>
            <a:ext cx="4993240" cy="68580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Text Placeholder 4">
            <a:extLst>
              <a:ext uri="{FF2B5EF4-FFF2-40B4-BE49-F238E27FC236}">
                <a16:creationId xmlns:a16="http://schemas.microsoft.com/office/drawing/2014/main" id="{ACC343D7-A804-4B58-BC9E-B0BDFD2044B8}"/>
              </a:ext>
            </a:extLst>
          </p:cNvPr>
          <p:cNvSpPr>
            <a:spLocks noGrp="1"/>
          </p:cNvSpPr>
          <p:nvPr>
            <p:ph type="body" sz="quarter" idx="10"/>
          </p:nvPr>
        </p:nvSpPr>
        <p:spPr>
          <a:xfrm>
            <a:off x="7489861" y="2280863"/>
            <a:ext cx="4119527" cy="1221873"/>
          </a:xfrm>
        </p:spPr>
        <p:txBody>
          <a:bodyPr/>
          <a:lstStyle>
            <a:lvl1pPr>
              <a:spcBef>
                <a:spcPts val="5400"/>
              </a:spcBef>
              <a:defRPr sz="1800" b="0">
                <a:latin typeface="Segoe UI" panose="020B0502040204020203" pitchFamily="34" charset="0"/>
                <a:cs typeface="Segoe UI" panose="020B0502040204020203" pitchFamily="34" charset="0"/>
              </a:defRPr>
            </a:lvl1pPr>
            <a:lvl2pPr>
              <a:defRPr sz="1400" b="0">
                <a:latin typeface="Segoe UI" panose="020B0502040204020203" pitchFamily="34" charset="0"/>
                <a:cs typeface="Segoe UI" panose="020B0502040204020203" pitchFamily="34" charset="0"/>
              </a:defRPr>
            </a:lvl2pPr>
            <a:lvl3pPr>
              <a:defRPr sz="1100" b="0">
                <a:latin typeface="Segoe UI" panose="020B0502040204020203" pitchFamily="34" charset="0"/>
                <a:cs typeface="Segoe UI" panose="020B0502040204020203" pitchFamily="34" charset="0"/>
              </a:defRPr>
            </a:lvl3pPr>
            <a:lvl4pPr>
              <a:defRPr sz="1050" b="0">
                <a:latin typeface="Segoe UI" panose="020B0502040204020203" pitchFamily="34" charset="0"/>
                <a:cs typeface="Segoe UI" panose="020B0502040204020203" pitchFamily="34" charset="0"/>
              </a:defRPr>
            </a:lvl4pPr>
            <a:lvl5pPr>
              <a:defRPr sz="1050"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074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93404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with gri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F8D4B60-A36D-466A-8704-C8062C252F79}"/>
              </a:ext>
            </a:extLst>
          </p:cNvPr>
          <p:cNvSpPr>
            <a:spLocks noGrp="1"/>
          </p:cNvSpPr>
          <p:nvPr>
            <p:ph type="body" sz="quarter" idx="10"/>
          </p:nvPr>
        </p:nvSpPr>
        <p:spPr>
          <a:xfrm>
            <a:off x="584199" y="1436688"/>
            <a:ext cx="7253289"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16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0643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401577538"/>
      </p:ext>
    </p:extLst>
  </p:cSld>
  <p:clrMapOvr>
    <a:masterClrMapping/>
  </p:clrMapOvr>
  <p:transition>
    <p:fade/>
  </p:transition>
  <p:hf sldNum="0"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7527419"/>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4050963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2235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837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5B1D67C-D600-4009-9F96-DBD9F692B67A}"/>
              </a:ext>
            </a:extLst>
          </p:cNvPr>
          <p:cNvGrpSpPr/>
          <p:nvPr/>
        </p:nvGrpSpPr>
        <p:grpSpPr bwMode="ltGray">
          <a:xfrm>
            <a:off x="8511210" y="1770167"/>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p:nvGrpSpPr>
        <p:grpSpPr bwMode="ltGray">
          <a:xfrm>
            <a:off x="6821447" y="-1612378"/>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040D4361-2E7B-41B7-BB56-30A520A3B3D6}"/>
              </a:ext>
            </a:extLst>
          </p:cNvPr>
          <p:cNvGrpSpPr/>
          <p:nvPr/>
        </p:nvGrpSpPr>
        <p:grpSpPr bwMode="ltGray">
          <a:xfrm flipH="1" flipV="1">
            <a:off x="0" y="0"/>
            <a:ext cx="5999658" cy="6968531"/>
            <a:chOff x="6256117" y="-21839"/>
            <a:chExt cx="5932086" cy="6890047"/>
          </a:xfrm>
        </p:grpSpPr>
        <p:grpSp>
          <p:nvGrpSpPr>
            <p:cNvPr id="36" name="Group 35">
              <a:extLst>
                <a:ext uri="{FF2B5EF4-FFF2-40B4-BE49-F238E27FC236}">
                  <a16:creationId xmlns:a16="http://schemas.microsoft.com/office/drawing/2014/main" id="{166F7B72-D5F0-4866-9B7A-16FD1B69D3C0}"/>
                </a:ext>
              </a:extLst>
            </p:cNvPr>
            <p:cNvGrpSpPr/>
            <p:nvPr/>
          </p:nvGrpSpPr>
          <p:grpSpPr bwMode="ltGray">
            <a:xfrm>
              <a:off x="8507413" y="1457714"/>
              <a:ext cx="3680790" cy="5392441"/>
              <a:chOff x="8507413" y="1457714"/>
              <a:chExt cx="3680790" cy="5392441"/>
            </a:xfrm>
          </p:grpSpPr>
          <p:sp>
            <p:nvSpPr>
              <p:cNvPr id="45" name="Freeform: Shape 44">
                <a:extLst>
                  <a:ext uri="{FF2B5EF4-FFF2-40B4-BE49-F238E27FC236}">
                    <a16:creationId xmlns:a16="http://schemas.microsoft.com/office/drawing/2014/main" id="{ED018A21-D2A6-40EC-BFAA-8B28F7F5AA7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6639097-9EBC-4C81-8254-5B6963523C0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9FA3D24F-5060-4D7C-8A29-CB280F4C048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180BA6B4-6A7C-4052-BD81-8D8782D9CB57}"/>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F89CB84D-F598-4BBE-B24B-30EDA9AF5EB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0005FFD8-4ED0-4780-9B59-370DC58A8CF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E71247F8-A930-4D35-BA38-5E39C39808C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3A637A80-9DFA-469B-BE8C-518E4F29C27B}"/>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61825135-CFEC-4B7D-9C39-14CA4A5964F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E9D53EB0-A823-4C9B-815F-5B6ABBA0F80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Shape 54">
                <a:extLst>
                  <a:ext uri="{FF2B5EF4-FFF2-40B4-BE49-F238E27FC236}">
                    <a16:creationId xmlns:a16="http://schemas.microsoft.com/office/drawing/2014/main" id="{CD6D411C-E5D5-49C6-B185-96EDE19322FA}"/>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Shape 55">
                <a:extLst>
                  <a:ext uri="{FF2B5EF4-FFF2-40B4-BE49-F238E27FC236}">
                    <a16:creationId xmlns:a16="http://schemas.microsoft.com/office/drawing/2014/main" id="{11E5CABA-FEA4-4CEF-B3DE-A8298A6D534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Shape 56">
                <a:extLst>
                  <a:ext uri="{FF2B5EF4-FFF2-40B4-BE49-F238E27FC236}">
                    <a16:creationId xmlns:a16="http://schemas.microsoft.com/office/drawing/2014/main" id="{E6507184-73A6-4DDF-8FD5-68F29CEFBE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6F19DBD-9757-4AC1-A971-41D7C761F3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92F9B809-9AFF-47D0-917A-93E4473182E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ECF1BFB3-3D23-42B4-A601-675EAE41DD8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9" name="Straight Connector 78">
                <a:extLst>
                  <a:ext uri="{FF2B5EF4-FFF2-40B4-BE49-F238E27FC236}">
                    <a16:creationId xmlns:a16="http://schemas.microsoft.com/office/drawing/2014/main" id="{F2F69E86-4CBF-4621-BC16-81F1B99B5E4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682DC86F-D4AB-4082-86BC-19E8547FEE52}"/>
                </a:ext>
              </a:extLst>
            </p:cNvPr>
            <p:cNvGrpSpPr/>
            <p:nvPr/>
          </p:nvGrpSpPr>
          <p:grpSpPr bwMode="ltGray">
            <a:xfrm>
              <a:off x="7545167" y="-21839"/>
              <a:ext cx="1192433" cy="1098538"/>
              <a:chOff x="7545167" y="-9139"/>
              <a:chExt cx="1192433" cy="1098538"/>
            </a:xfrm>
          </p:grpSpPr>
          <p:sp>
            <p:nvSpPr>
              <p:cNvPr id="42" name="Freeform: Shape 41">
                <a:extLst>
                  <a:ext uri="{FF2B5EF4-FFF2-40B4-BE49-F238E27FC236}">
                    <a16:creationId xmlns:a16="http://schemas.microsoft.com/office/drawing/2014/main" id="{F0A227F7-0873-4775-ACB8-C16378C50F67}"/>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3" name="Freeform: Shape 42">
                <a:extLst>
                  <a:ext uri="{FF2B5EF4-FFF2-40B4-BE49-F238E27FC236}">
                    <a16:creationId xmlns:a16="http://schemas.microsoft.com/office/drawing/2014/main" id="{CE96E0FD-ABF5-4BBC-895B-B6CB793A6E1B}"/>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4" name="Freeform: Shape 43">
                <a:extLst>
                  <a:ext uri="{FF2B5EF4-FFF2-40B4-BE49-F238E27FC236}">
                    <a16:creationId xmlns:a16="http://schemas.microsoft.com/office/drawing/2014/main" id="{AEDCF37F-B382-45DF-99FB-EC2610AB7263}"/>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8" name="Group 37">
              <a:extLst>
                <a:ext uri="{FF2B5EF4-FFF2-40B4-BE49-F238E27FC236}">
                  <a16:creationId xmlns:a16="http://schemas.microsoft.com/office/drawing/2014/main" id="{6189FDA9-5189-4084-BBF1-0073873DC90E}"/>
                </a:ext>
              </a:extLst>
            </p:cNvPr>
            <p:cNvGrpSpPr/>
            <p:nvPr/>
          </p:nvGrpSpPr>
          <p:grpSpPr bwMode="ltGray">
            <a:xfrm>
              <a:off x="6256117" y="5896894"/>
              <a:ext cx="1057910" cy="971314"/>
              <a:chOff x="6256117" y="5896894"/>
              <a:chExt cx="1057910" cy="971314"/>
            </a:xfrm>
          </p:grpSpPr>
          <p:sp>
            <p:nvSpPr>
              <p:cNvPr id="39" name="Freeform: Shape 38">
                <a:extLst>
                  <a:ext uri="{FF2B5EF4-FFF2-40B4-BE49-F238E27FC236}">
                    <a16:creationId xmlns:a16="http://schemas.microsoft.com/office/drawing/2014/main" id="{14193CF6-5017-4942-8A0D-EAE2FD716588}"/>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24F838C6-381B-4108-AC93-60D8FAECAFB0}"/>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0F749661-E287-4140-A56B-7A3D355E88A6}"/>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593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2563906"/>
            <a:ext cx="3316101" cy="1775012"/>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281864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342644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6025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019300"/>
            <a:ext cx="5359401" cy="1107996"/>
          </a:xfr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199" y="3284459"/>
            <a:ext cx="5359401"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397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7" y="2697032"/>
            <a:ext cx="5359401" cy="1107996"/>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080385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979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17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5" name="Text Box 3">
            <a:extLst>
              <a:ext uri="{FF2B5EF4-FFF2-40B4-BE49-F238E27FC236}">
                <a16:creationId xmlns:a16="http://schemas.microsoft.com/office/drawing/2014/main" id="{7CBD3459-BD59-4E89-A7B5-22EB469DA2A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A8814FBD-8B54-4972-80C7-5BC2322D49F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1971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79259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05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7180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26252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304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40875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030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952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12/29/2020</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14002775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grpSp>
        <p:nvGrpSpPr>
          <p:cNvPr id="8" name="Group 7">
            <a:extLst>
              <a:ext uri="{FF2B5EF4-FFF2-40B4-BE49-F238E27FC236}">
                <a16:creationId xmlns:a16="http://schemas.microsoft.com/office/drawing/2014/main" id="{DFF14F15-29DA-49D8-BC4E-3860504929CD}"/>
              </a:ext>
            </a:extLst>
          </p:cNvPr>
          <p:cNvGrpSpPr/>
          <p:nvPr userDrawn="1"/>
        </p:nvGrpSpPr>
        <p:grpSpPr>
          <a:xfrm>
            <a:off x="960254" y="1821523"/>
            <a:ext cx="5347566" cy="3093377"/>
            <a:chOff x="670952" y="1151068"/>
            <a:chExt cx="5783636" cy="3345628"/>
          </a:xfrm>
        </p:grpSpPr>
        <p:sp>
          <p:nvSpPr>
            <p:cNvPr id="14" name="Rectangle: Rounded Corners 13">
              <a:extLst>
                <a:ext uri="{FF2B5EF4-FFF2-40B4-BE49-F238E27FC236}">
                  <a16:creationId xmlns:a16="http://schemas.microsoft.com/office/drawing/2014/main" id="{33FFB8B9-2642-4EBF-A299-6BBDE0B64666}"/>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07255E1D-120F-4B1E-BE18-B2DA968053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 name="Picture Placeholder 3">
            <a:extLst>
              <a:ext uri="{FF2B5EF4-FFF2-40B4-BE49-F238E27FC236}">
                <a16:creationId xmlns:a16="http://schemas.microsoft.com/office/drawing/2014/main" id="{F779E66B-9D65-4C6B-926C-296F99F454E3}"/>
              </a:ext>
            </a:extLst>
          </p:cNvPr>
          <p:cNvSpPr>
            <a:spLocks noGrp="1"/>
          </p:cNvSpPr>
          <p:nvPr>
            <p:ph type="pic" sz="quarter" idx="10"/>
          </p:nvPr>
        </p:nvSpPr>
        <p:spPr>
          <a:xfrm>
            <a:off x="1201738" y="2026775"/>
            <a:ext cx="4854284" cy="2682875"/>
          </a:xfrm>
          <a:pattFill prst="pct5">
            <a:fgClr>
              <a:schemeClr val="accent1"/>
            </a:fgClr>
            <a:bgClr>
              <a:schemeClr val="bg1"/>
            </a:bgClr>
          </a:pattFill>
        </p:spPr>
        <p:txBody>
          <a:bodyPr/>
          <a:lstStyle/>
          <a:p>
            <a:endParaRPr lang="en-US"/>
          </a:p>
        </p:txBody>
      </p:sp>
    </p:spTree>
    <p:extLst>
      <p:ext uri="{BB962C8B-B14F-4D97-AF65-F5344CB8AC3E}">
        <p14:creationId xmlns:p14="http://schemas.microsoft.com/office/powerpoint/2010/main" val="2644679657"/>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33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2258011836"/>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666581130"/>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624355" y="3210472"/>
            <a:ext cx="3896693" cy="549357"/>
          </a:xfrm>
        </p:spPr>
        <p:txBody>
          <a:bodyPr anchor="b"/>
          <a:lstStyle>
            <a:lvl1pPr algn="l">
              <a:defRPr sz="32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7620000" y="3888921"/>
            <a:ext cx="3901048" cy="409754"/>
          </a:xfrm>
        </p:spPr>
        <p:txBody>
          <a:bodyPr/>
          <a:lstStyle>
            <a:lvl1pPr marL="0" indent="0">
              <a:spcBef>
                <a:spcPts val="600"/>
              </a:spcBef>
              <a:buFont typeface="Arial" panose="020B0604020202020204" pitchFamily="34" charset="0"/>
              <a:buNone/>
              <a:defRPr sz="1400">
                <a:solidFill>
                  <a:schemeClr val="accent3"/>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grpSp>
        <p:nvGrpSpPr>
          <p:cNvPr id="15" name="Group 14">
            <a:extLst>
              <a:ext uri="{FF2B5EF4-FFF2-40B4-BE49-F238E27FC236}">
                <a16:creationId xmlns:a16="http://schemas.microsoft.com/office/drawing/2014/main" id="{1AB169BD-1499-4A2D-B0F4-B86ABBBD5679}"/>
              </a:ext>
            </a:extLst>
          </p:cNvPr>
          <p:cNvGrpSpPr/>
          <p:nvPr userDrawn="1"/>
        </p:nvGrpSpPr>
        <p:grpSpPr>
          <a:xfrm>
            <a:off x="960254" y="1821523"/>
            <a:ext cx="5347566" cy="3093377"/>
            <a:chOff x="670952" y="1151068"/>
            <a:chExt cx="5783636" cy="3345628"/>
          </a:xfrm>
        </p:grpSpPr>
        <p:sp>
          <p:nvSpPr>
            <p:cNvPr id="16" name="Rectangle: Rounded Corners 15">
              <a:extLst>
                <a:ext uri="{FF2B5EF4-FFF2-40B4-BE49-F238E27FC236}">
                  <a16:creationId xmlns:a16="http://schemas.microsoft.com/office/drawing/2014/main" id="{E34394EB-341B-4994-ACEB-057521B7F969}"/>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A32020B5-58C1-4052-A573-1512B0F3F4B8}"/>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Picture Placeholder 3">
            <a:extLst>
              <a:ext uri="{FF2B5EF4-FFF2-40B4-BE49-F238E27FC236}">
                <a16:creationId xmlns:a16="http://schemas.microsoft.com/office/drawing/2014/main" id="{3114A655-2404-4CF7-8229-25F1231B0F44}"/>
              </a:ext>
            </a:extLst>
          </p:cNvPr>
          <p:cNvSpPr>
            <a:spLocks noGrp="1"/>
          </p:cNvSpPr>
          <p:nvPr>
            <p:ph type="pic" sz="quarter" idx="11"/>
          </p:nvPr>
        </p:nvSpPr>
        <p:spPr>
          <a:xfrm>
            <a:off x="1201738" y="2026775"/>
            <a:ext cx="4854284" cy="2682875"/>
          </a:xfrm>
          <a:pattFill prst="pct5">
            <a:fgClr>
              <a:schemeClr val="accent1"/>
            </a:fgClr>
            <a:bgClr>
              <a:schemeClr val="bg1"/>
            </a:bgClr>
          </a:pattFill>
        </p:spPr>
        <p:txBody>
          <a:bodyPr/>
          <a:lstStyle/>
          <a:p>
            <a:endParaRPr lang="en-US"/>
          </a:p>
        </p:txBody>
      </p:sp>
    </p:spTree>
    <p:extLst>
      <p:ext uri="{BB962C8B-B14F-4D97-AF65-F5344CB8AC3E}">
        <p14:creationId xmlns:p14="http://schemas.microsoft.com/office/powerpoint/2010/main" val="2305129400"/>
      </p:ext>
    </p:extLst>
  </p:cSld>
  <p:clrMapOvr>
    <a:masterClrMapping/>
  </p:clrMapOvr>
  <p:extLst>
    <p:ext uri="{DCECCB84-F9BA-43D5-87BE-67443E8EF086}">
      <p15:sldGuideLst xmlns:p15="http://schemas.microsoft.com/office/powerpoint/2012/main">
        <p15:guide id="1" pos="2280">
          <p15:clr>
            <a:srgbClr val="FBAE40"/>
          </p15:clr>
        </p15:guide>
        <p15:guide id="2" orient="horz" pos="1992">
          <p15:clr>
            <a:srgbClr val="FBAE40"/>
          </p15:clr>
        </p15:guide>
        <p15:guide id="3" pos="48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Title 3">
            <a:extLst>
              <a:ext uri="{FF2B5EF4-FFF2-40B4-BE49-F238E27FC236}">
                <a16:creationId xmlns:a16="http://schemas.microsoft.com/office/drawing/2014/main" id="{8532C83A-B88B-4A55-BA18-E59545991B27}"/>
              </a:ext>
            </a:extLst>
          </p:cNvPr>
          <p:cNvSpPr>
            <a:spLocks noGrp="1"/>
          </p:cNvSpPr>
          <p:nvPr>
            <p:ph type="title"/>
          </p:nvPr>
        </p:nvSpPr>
        <p:spPr>
          <a:xfrm>
            <a:off x="7659445" y="3210472"/>
            <a:ext cx="3599603" cy="725417"/>
          </a:xfrm>
        </p:spPr>
        <p:txBody>
          <a:bodyPr/>
          <a:lstStyle>
            <a:lvl1pPr algn="l">
              <a:defRPr/>
            </a:lvl1pPr>
          </a:lstStyle>
          <a:p>
            <a:r>
              <a:rPr lang="en-US"/>
              <a:t>Click to edit Master</a:t>
            </a:r>
          </a:p>
        </p:txBody>
      </p:sp>
      <p:sp>
        <p:nvSpPr>
          <p:cNvPr id="6" name="Rectangle 5">
            <a:extLst>
              <a:ext uri="{FF2B5EF4-FFF2-40B4-BE49-F238E27FC236}">
                <a16:creationId xmlns:a16="http://schemas.microsoft.com/office/drawing/2014/main" id="{3AD46170-1303-4040-8C68-0B6DC1AC7A1B}"/>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7" name="TextBox 6">
            <a:extLst>
              <a:ext uri="{FF2B5EF4-FFF2-40B4-BE49-F238E27FC236}">
                <a16:creationId xmlns:a16="http://schemas.microsoft.com/office/drawing/2014/main" id="{E362E056-E126-4AF7-94AD-BDF3AD8D62A6}"/>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794288544"/>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3839452019"/>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Company History 1">
    <p:spTree>
      <p:nvGrpSpPr>
        <p:cNvPr id="1" name=""/>
        <p:cNvGrpSpPr/>
        <p:nvPr/>
      </p:nvGrpSpPr>
      <p:grpSpPr>
        <a:xfrm>
          <a:off x="0" y="0"/>
          <a:ext cx="0" cy="0"/>
          <a:chOff x="0" y="0"/>
          <a:chExt cx="0" cy="0"/>
        </a:xfrm>
      </p:grpSpPr>
      <p:sp>
        <p:nvSpPr>
          <p:cNvPr id="12" name="Rectangle 11"/>
          <p:cNvSpPr>
            <a:spLocks/>
          </p:cNvSpPr>
          <p:nvPr userDrawn="1"/>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userDrawn="1"/>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userDrawn="1"/>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p:spPr>
        <p:txBody>
          <a:bodyPr/>
          <a:lstStyle>
            <a:lvl1pPr algn="l">
              <a:defRPr/>
            </a:lvl1pPr>
          </a:lstStyle>
          <a:p>
            <a:r>
              <a:rPr lang="en-US"/>
              <a:t>Click to edit Master</a:t>
            </a:r>
          </a:p>
        </p:txBody>
      </p:sp>
    </p:spTree>
    <p:extLst>
      <p:ext uri="{BB962C8B-B14F-4D97-AF65-F5344CB8AC3E}">
        <p14:creationId xmlns:p14="http://schemas.microsoft.com/office/powerpoint/2010/main" val="2231167980"/>
      </p:ext>
    </p:extLst>
  </p:cSld>
  <p:clrMapOvr>
    <a:masterClrMapping/>
  </p:clrMapOvr>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image" Target="../media/image12.emf"/><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theme" Target="../theme/theme4.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1.emf"/><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theme" Target="../theme/theme6.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image" Target="../media/image22.png"/><Relationship Id="rId7" Type="http://schemas.openxmlformats.org/officeDocument/2006/relationships/slideLayout" Target="../slideLayouts/slideLayout14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41" Type="http://schemas.openxmlformats.org/officeDocument/2006/relationships/theme" Target="../theme/theme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image" Target="../media/image12.emf"/><Relationship Id="rId8" Type="http://schemas.openxmlformats.org/officeDocument/2006/relationships/slideLayout" Target="../slideLayouts/slideLayout145.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theme" Target="../theme/theme8.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858512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25050094"/>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70" r:id="rId18"/>
    <p:sldLayoutId id="2147484772" r:id="rId19"/>
    <p:sldLayoutId id="2147484897" r:id="rId20"/>
    <p:sldLayoutId id="214748489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56"/>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2629244"/>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791" r:id="rId18"/>
    <p:sldLayoutId id="2147484792" r:id="rId19"/>
    <p:sldLayoutId id="2147484793" r:id="rId20"/>
    <p:sldLayoutId id="2147484794" r:id="rId21"/>
    <p:sldLayoutId id="2147484795" r:id="rId22"/>
    <p:sldLayoutId id="2147484796" r:id="rId23"/>
    <p:sldLayoutId id="2147484797" r:id="rId24"/>
    <p:sldLayoutId id="2147484798" r:id="rId25"/>
    <p:sldLayoutId id="2147484799" r:id="rId26"/>
    <p:sldLayoutId id="2147484800" r:id="rId27"/>
    <p:sldLayoutId id="2147484801" r:id="rId28"/>
    <p:sldLayoutId id="2147484802" r:id="rId29"/>
    <p:sldLayoutId id="2147484803" r:id="rId30"/>
    <p:sldLayoutId id="2147484804" r:id="rId31"/>
    <p:sldLayoutId id="2147484805" r:id="rId32"/>
    <p:sldLayoutId id="2147484806" r:id="rId33"/>
    <p:sldLayoutId id="2147484807" r:id="rId34"/>
    <p:sldLayoutId id="2147484808" r:id="rId35"/>
    <p:sldLayoutId id="2147484809" r:id="rId36"/>
    <p:sldLayoutId id="2147484810" r:id="rId37"/>
    <p:sldLayoutId id="2147484811" r:id="rId38"/>
    <p:sldLayoutId id="2147484812" r:id="rId39"/>
    <p:sldLayoutId id="2147484813" r:id="rId40"/>
    <p:sldLayoutId id="2147484814" r:id="rId41"/>
    <p:sldLayoutId id="2147484815" r:id="rId42"/>
    <p:sldLayoutId id="2147484816" r:id="rId43"/>
    <p:sldLayoutId id="2147484817" r:id="rId44"/>
    <p:sldLayoutId id="2147484818" r:id="rId45"/>
    <p:sldLayoutId id="2147484819" r:id="rId46"/>
    <p:sldLayoutId id="2147484820" r:id="rId47"/>
    <p:sldLayoutId id="2147484821" r:id="rId48"/>
    <p:sldLayoutId id="2147484822" r:id="rId49"/>
    <p:sldLayoutId id="2147484823" r:id="rId50"/>
    <p:sldLayoutId id="2147484824" r:id="rId51"/>
    <p:sldLayoutId id="2147484825" r:id="rId52"/>
    <p:sldLayoutId id="2147484826" r:id="rId53"/>
    <p:sldLayoutId id="2147484827" r:id="rId54"/>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841883"/>
      </p:ext>
    </p:extLst>
  </p:cSld>
  <p:clrMap bg1="lt1" tx1="dk1" bg2="lt2" tx2="dk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4008437"/>
      </p:ext>
    </p:extLst>
  </p:cSld>
  <p:clrMap bg1="lt1" tx1="dk1" bg2="lt2" tx2="dk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 id="2147484847" r:id="rId17"/>
    <p:sldLayoutId id="2147484848" r:id="rId18"/>
    <p:sldLayoutId id="2147484849" r:id="rId19"/>
    <p:sldLayoutId id="2147484850" r:id="rId20"/>
    <p:sldLayoutId id="2147484851" r:id="rId21"/>
    <p:sldLayoutId id="2147484852" r:id="rId22"/>
    <p:sldLayoutId id="2147484853" r:id="rId23"/>
    <p:sldLayoutId id="2147484854" r:id="rId24"/>
    <p:sldLayoutId id="214748485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855115424"/>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 id="2147484868" r:id="rId12"/>
    <p:sldLayoutId id="2147484869" r:id="rId13"/>
    <p:sldLayoutId id="2147484870" r:id="rId14"/>
    <p:sldLayoutId id="2147484871" r:id="rId15"/>
    <p:sldLayoutId id="2147484872" r:id="rId16"/>
    <p:sldLayoutId id="2147484873" r:id="rId17"/>
    <p:sldLayoutId id="2147484874" r:id="rId18"/>
    <p:sldLayoutId id="2147484875" r:id="rId19"/>
    <p:sldLayoutId id="2147484876" r:id="rId20"/>
    <p:sldLayoutId id="2147484877" r:id="rId21"/>
    <p:sldLayoutId id="2147484878" r:id="rId22"/>
    <p:sldLayoutId id="2147484879" r:id="rId23"/>
    <p:sldLayoutId id="2147484880" r:id="rId24"/>
    <p:sldLayoutId id="2147484881" r:id="rId25"/>
    <p:sldLayoutId id="2147484882" r:id="rId26"/>
    <p:sldLayoutId id="2147484883" r:id="rId27"/>
    <p:sldLayoutId id="2147484884" r:id="rId28"/>
    <p:sldLayoutId id="2147484885" r:id="rId29"/>
    <p:sldLayoutId id="2147484886" r:id="rId30"/>
    <p:sldLayoutId id="2147484887" r:id="rId31"/>
    <p:sldLayoutId id="2147484888" r:id="rId32"/>
    <p:sldLayoutId id="2147484889" r:id="rId33"/>
    <p:sldLayoutId id="2147484890" r:id="rId34"/>
    <p:sldLayoutId id="2147484891" r:id="rId35"/>
    <p:sldLayoutId id="2147484892" r:id="rId36"/>
    <p:sldLayoutId id="2147484893" r:id="rId37"/>
    <p:sldLayoutId id="2147484894" r:id="rId38"/>
    <p:sldLayoutId id="2147484895" r:id="rId39"/>
    <p:sldLayoutId id="2147484896" r:id="rId4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734633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 id="2147484920" r:id="rId21"/>
    <p:sldLayoutId id="2147484921" r:id="rId22"/>
    <p:sldLayoutId id="2147484922" r:id="rId23"/>
    <p:sldLayoutId id="2147484923" r:id="rId24"/>
    <p:sldLayoutId id="214748492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5.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76.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57.xml"/><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1.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184.xml"/><Relationship Id="rId4" Type="http://schemas.openxmlformats.org/officeDocument/2006/relationships/hyperlink" Target="https://aka.ms/azureadvisor"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programs/azure-fasttrack/"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7930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7983250" cy="498598"/>
          </a:xfrm>
        </p:spPr>
        <p:txBody>
          <a:bodyPr/>
          <a:lstStyle/>
          <a:p>
            <a:pPr defTabSz="896350"/>
            <a:r>
              <a:rPr lang="en-US" spc="-69" dirty="0">
                <a:gradFill>
                  <a:gsLst>
                    <a:gs pos="5417">
                      <a:srgbClr val="353535"/>
                    </a:gs>
                    <a:gs pos="28000">
                      <a:srgbClr val="353535"/>
                    </a:gs>
                  </a:gsLst>
                  <a:lin ang="5400000" scaled="0"/>
                </a:gradFill>
                <a:latin typeface="+mn-lt"/>
              </a:rPr>
              <a:t>Selecting the Right VM Configuration</a:t>
            </a:r>
          </a:p>
        </p:txBody>
      </p:sp>
    </p:spTree>
    <p:extLst>
      <p:ext uri="{BB962C8B-B14F-4D97-AF65-F5344CB8AC3E}">
        <p14:creationId xmlns:p14="http://schemas.microsoft.com/office/powerpoint/2010/main" val="242328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ACEC8-A3E0-4D4C-B53B-457E34FBAAA3}"/>
              </a:ext>
            </a:extLst>
          </p:cNvPr>
          <p:cNvSpPr>
            <a:spLocks noGrp="1"/>
          </p:cNvSpPr>
          <p:nvPr>
            <p:ph type="title"/>
          </p:nvPr>
        </p:nvSpPr>
        <p:spPr>
          <a:xfrm>
            <a:off x="584200" y="2676925"/>
            <a:ext cx="3316101" cy="1661993"/>
          </a:xfrm>
        </p:spPr>
        <p:txBody>
          <a:bodyPr/>
          <a:lstStyle/>
          <a:p>
            <a:r>
              <a:rPr lang="en-US" dirty="0"/>
              <a:t>VM Configuration Options</a:t>
            </a:r>
          </a:p>
        </p:txBody>
      </p:sp>
      <p:sp>
        <p:nvSpPr>
          <p:cNvPr id="15" name="Rectangle 14">
            <a:extLst>
              <a:ext uri="{FF2B5EF4-FFF2-40B4-BE49-F238E27FC236}">
                <a16:creationId xmlns:a16="http://schemas.microsoft.com/office/drawing/2014/main" id="{6B1EC6C3-B738-40A1-91F2-9417CEF7CC5E}"/>
              </a:ext>
            </a:extLst>
          </p:cNvPr>
          <p:cNvSpPr/>
          <p:nvPr/>
        </p:nvSpPr>
        <p:spPr>
          <a:xfrm>
            <a:off x="8665803" y="819725"/>
            <a:ext cx="3064582"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2F2F2F"/>
                </a:solidFill>
                <a:effectLst/>
                <a:uLnTx/>
                <a:uFillTx/>
                <a:latin typeface="Segoe UI"/>
                <a:ea typeface="+mn-ea"/>
                <a:cs typeface="+mn-cs"/>
              </a:rPr>
              <a:t>1 vCPU - 128 vCPUs</a:t>
            </a:r>
          </a:p>
        </p:txBody>
      </p:sp>
      <p:sp>
        <p:nvSpPr>
          <p:cNvPr id="49" name="Rectangle 48">
            <a:extLst>
              <a:ext uri="{FF2B5EF4-FFF2-40B4-BE49-F238E27FC236}">
                <a16:creationId xmlns:a16="http://schemas.microsoft.com/office/drawing/2014/main" id="{72245EFA-3927-4F85-87A5-509D0F6787C0}"/>
              </a:ext>
            </a:extLst>
          </p:cNvPr>
          <p:cNvSpPr/>
          <p:nvPr/>
        </p:nvSpPr>
        <p:spPr>
          <a:xfrm>
            <a:off x="9240675" y="1821434"/>
            <a:ext cx="1914838"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2F2F2F"/>
                </a:solidFill>
                <a:effectLst/>
                <a:uLnTx/>
                <a:uFillTx/>
                <a:latin typeface="Segoe UI"/>
                <a:ea typeface="+mn-ea"/>
                <a:cs typeface="+mn-cs"/>
              </a:rPr>
              <a:t>1 GiB - 4 </a:t>
            </a:r>
            <a:r>
              <a:rPr kumimoji="0" lang="en-US" sz="2400" b="1" i="0" u="none" strike="noStrike" kern="1200" cap="none" spc="0" normalizeH="0" baseline="0" noProof="0" dirty="0" err="1">
                <a:ln>
                  <a:noFill/>
                </a:ln>
                <a:solidFill>
                  <a:srgbClr val="2F2F2F"/>
                </a:solidFill>
                <a:effectLst/>
                <a:uLnTx/>
                <a:uFillTx/>
                <a:latin typeface="Segoe UI"/>
                <a:ea typeface="+mn-ea"/>
                <a:cs typeface="+mn-cs"/>
              </a:rPr>
              <a:t>TiB</a:t>
            </a:r>
            <a:endParaRPr kumimoji="0" lang="en-US" sz="2400" b="1" i="0" u="none" strike="noStrike" kern="1200" cap="none" spc="0" normalizeH="0" baseline="0" noProof="0" dirty="0">
              <a:ln>
                <a:noFill/>
              </a:ln>
              <a:solidFill>
                <a:srgbClr val="2F2F2F"/>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70E9D7D5-9724-47F1-8952-59B71EF0E701}"/>
              </a:ext>
            </a:extLst>
          </p:cNvPr>
          <p:cNvSpPr/>
          <p:nvPr/>
        </p:nvSpPr>
        <p:spPr>
          <a:xfrm>
            <a:off x="9055292" y="2838164"/>
            <a:ext cx="2285604"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2F2F2F"/>
                </a:solidFill>
                <a:effectLst/>
                <a:uLnTx/>
                <a:uFillTx/>
                <a:latin typeface="Segoe UI"/>
                <a:ea typeface="+mn-ea"/>
                <a:cs typeface="+mn-cs"/>
              </a:rPr>
              <a:t>4GiB - 64TiB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F2F2F"/>
                </a:solidFill>
                <a:effectLst/>
                <a:uLnTx/>
                <a:uFillTx/>
                <a:latin typeface="Segoe UI"/>
                <a:ea typeface="+mn-ea"/>
                <a:cs typeface="+mn-cs"/>
              </a:rPr>
              <a:t>Up 160,000 IOPs</a:t>
            </a:r>
          </a:p>
        </p:txBody>
      </p:sp>
      <p:sp>
        <p:nvSpPr>
          <p:cNvPr id="58" name="Rectangle 57">
            <a:extLst>
              <a:ext uri="{FF2B5EF4-FFF2-40B4-BE49-F238E27FC236}">
                <a16:creationId xmlns:a16="http://schemas.microsoft.com/office/drawing/2014/main" id="{0521B35C-DD40-46CC-8975-C1A3D6D71692}"/>
              </a:ext>
            </a:extLst>
          </p:cNvPr>
          <p:cNvSpPr/>
          <p:nvPr/>
        </p:nvSpPr>
        <p:spPr>
          <a:xfrm>
            <a:off x="8927759" y="3832066"/>
            <a:ext cx="2540671"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2F2F2F"/>
                </a:solidFill>
                <a:effectLst/>
                <a:uLnTx/>
                <a:uFillTx/>
                <a:latin typeface="Segoe UI"/>
                <a:ea typeface="+mn-ea"/>
                <a:cs typeface="+mn-cs"/>
              </a:rPr>
              <a:t>30 Gb Ethernet</a:t>
            </a:r>
            <a:br>
              <a:rPr kumimoji="0" lang="en-US" sz="2400" b="0" i="0" u="none" strike="noStrike" kern="1200" cap="none" spc="0" normalizeH="0" baseline="0" noProof="0" dirty="0">
                <a:ln>
                  <a:noFill/>
                </a:ln>
                <a:solidFill>
                  <a:srgbClr val="2F2F2F"/>
                </a:solidFill>
                <a:effectLst/>
                <a:uLnTx/>
                <a:uFillTx/>
                <a:latin typeface="Segoe UI"/>
                <a:ea typeface="+mn-ea"/>
                <a:cs typeface="+mn-cs"/>
              </a:rPr>
            </a:br>
            <a:r>
              <a:rPr kumimoji="0" lang="en-US" sz="2400" b="0" i="0" u="none" strike="noStrike" kern="1200" cap="none" spc="0" normalizeH="0" baseline="0" noProof="0" dirty="0">
                <a:ln>
                  <a:noFill/>
                </a:ln>
                <a:solidFill>
                  <a:srgbClr val="2F2F2F"/>
                </a:solidFill>
                <a:effectLst/>
                <a:uLnTx/>
                <a:uFillTx/>
                <a:latin typeface="Segoe UI"/>
                <a:ea typeface="+mn-ea"/>
                <a:cs typeface="+mn-cs"/>
              </a:rPr>
              <a:t>100 Gb InfiniBand</a:t>
            </a:r>
          </a:p>
        </p:txBody>
      </p:sp>
      <p:sp>
        <p:nvSpPr>
          <p:cNvPr id="59" name="Rectangle 58">
            <a:extLst>
              <a:ext uri="{FF2B5EF4-FFF2-40B4-BE49-F238E27FC236}">
                <a16:creationId xmlns:a16="http://schemas.microsoft.com/office/drawing/2014/main" id="{ECA03241-5A49-4F93-AD88-ECEFE696741A}"/>
              </a:ext>
            </a:extLst>
          </p:cNvPr>
          <p:cNvSpPr/>
          <p:nvPr/>
        </p:nvSpPr>
        <p:spPr>
          <a:xfrm>
            <a:off x="8665803" y="4828833"/>
            <a:ext cx="3064582"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it-IT" sz="2400" b="1" i="0" u="none" strike="noStrike" kern="1200" cap="none" spc="0" normalizeH="0" baseline="0" noProof="0">
                <a:ln>
                  <a:noFill/>
                </a:ln>
                <a:solidFill>
                  <a:srgbClr val="2F2F2F"/>
                </a:solidFill>
                <a:effectLst/>
                <a:uLnTx/>
                <a:uFillTx/>
                <a:latin typeface="Segoe UI"/>
                <a:ea typeface="+mn-ea"/>
                <a:cs typeface="+mn-cs"/>
              </a:rPr>
              <a:t>Single VM SLA 99.9%</a:t>
            </a:r>
            <a:br>
              <a:rPr kumimoji="0" lang="it-IT" sz="2400" b="1" i="0" u="none" strike="noStrike" kern="1200" cap="none" spc="0" normalizeH="0" baseline="0" noProof="0">
                <a:ln>
                  <a:noFill/>
                </a:ln>
                <a:solidFill>
                  <a:srgbClr val="2F2F2F"/>
                </a:solidFill>
                <a:effectLst/>
                <a:uLnTx/>
                <a:uFillTx/>
                <a:latin typeface="Segoe UI"/>
                <a:ea typeface="+mn-ea"/>
                <a:cs typeface="+mn-cs"/>
              </a:rPr>
            </a:br>
            <a:r>
              <a:rPr kumimoji="0" lang="it-IT" sz="2400" b="0" i="0" u="none" strike="noStrike" kern="1200" cap="none" spc="0" normalizeH="0" baseline="0" noProof="0">
                <a:ln>
                  <a:noFill/>
                </a:ln>
                <a:solidFill>
                  <a:srgbClr val="2F2F2F"/>
                </a:solidFill>
                <a:effectLst/>
                <a:uLnTx/>
                <a:uFillTx/>
                <a:latin typeface="Segoe UI"/>
                <a:ea typeface="+mn-ea"/>
                <a:cs typeface="+mn-cs"/>
              </a:rPr>
              <a:t>Multi AZ SLA 99.99%</a:t>
            </a:r>
          </a:p>
        </p:txBody>
      </p:sp>
      <p:sp>
        <p:nvSpPr>
          <p:cNvPr id="63" name="TextBox 62">
            <a:extLst>
              <a:ext uri="{FF2B5EF4-FFF2-40B4-BE49-F238E27FC236}">
                <a16:creationId xmlns:a16="http://schemas.microsoft.com/office/drawing/2014/main" id="{EF46F895-A0DC-4203-A85C-6C12ABC7CF06}"/>
              </a:ext>
            </a:extLst>
          </p:cNvPr>
          <p:cNvSpPr txBox="1"/>
          <p:nvPr/>
        </p:nvSpPr>
        <p:spPr>
          <a:xfrm>
            <a:off x="6183424" y="765326"/>
            <a:ext cx="2050882" cy="84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Computational</a:t>
            </a:r>
            <a:b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performance</a:t>
            </a:r>
          </a:p>
        </p:txBody>
      </p:sp>
      <p:sp>
        <p:nvSpPr>
          <p:cNvPr id="65" name="TextBox 64">
            <a:extLst>
              <a:ext uri="{FF2B5EF4-FFF2-40B4-BE49-F238E27FC236}">
                <a16:creationId xmlns:a16="http://schemas.microsoft.com/office/drawing/2014/main" id="{CCD8F49D-7E27-41B4-9C72-BA2F10F06B53}"/>
              </a:ext>
            </a:extLst>
          </p:cNvPr>
          <p:cNvSpPr txBox="1"/>
          <p:nvPr/>
        </p:nvSpPr>
        <p:spPr>
          <a:xfrm>
            <a:off x="6183424" y="1905534"/>
            <a:ext cx="133017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Memory</a:t>
            </a:r>
          </a:p>
        </p:txBody>
      </p:sp>
      <p:sp>
        <p:nvSpPr>
          <p:cNvPr id="66" name="TextBox 65">
            <a:extLst>
              <a:ext uri="{FF2B5EF4-FFF2-40B4-BE49-F238E27FC236}">
                <a16:creationId xmlns:a16="http://schemas.microsoft.com/office/drawing/2014/main" id="{DF6AE779-6A5F-4AEE-BD05-E6638F945EEB}"/>
              </a:ext>
            </a:extLst>
          </p:cNvPr>
          <p:cNvSpPr txBox="1"/>
          <p:nvPr/>
        </p:nvSpPr>
        <p:spPr>
          <a:xfrm>
            <a:off x="6183424" y="2922264"/>
            <a:ext cx="176836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Disk storage</a:t>
            </a:r>
          </a:p>
        </p:txBody>
      </p:sp>
      <p:sp>
        <p:nvSpPr>
          <p:cNvPr id="68" name="TextBox 67">
            <a:extLst>
              <a:ext uri="{FF2B5EF4-FFF2-40B4-BE49-F238E27FC236}">
                <a16:creationId xmlns:a16="http://schemas.microsoft.com/office/drawing/2014/main" id="{866B0E18-CFFE-452E-8C87-3B4555243EBB}"/>
              </a:ext>
            </a:extLst>
          </p:cNvPr>
          <p:cNvSpPr txBox="1"/>
          <p:nvPr/>
        </p:nvSpPr>
        <p:spPr>
          <a:xfrm>
            <a:off x="6183424" y="4912933"/>
            <a:ext cx="158081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Availability</a:t>
            </a:r>
          </a:p>
        </p:txBody>
      </p:sp>
      <p:sp>
        <p:nvSpPr>
          <p:cNvPr id="69" name="TextBox 68">
            <a:extLst>
              <a:ext uri="{FF2B5EF4-FFF2-40B4-BE49-F238E27FC236}">
                <a16:creationId xmlns:a16="http://schemas.microsoft.com/office/drawing/2014/main" id="{4BD34EC9-78CE-4D06-9EF1-8648CDAAA2DE}"/>
              </a:ext>
            </a:extLst>
          </p:cNvPr>
          <p:cNvSpPr txBox="1"/>
          <p:nvPr/>
        </p:nvSpPr>
        <p:spPr>
          <a:xfrm>
            <a:off x="6183424" y="3916166"/>
            <a:ext cx="169584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Networking</a:t>
            </a:r>
          </a:p>
        </p:txBody>
      </p:sp>
      <p:grpSp>
        <p:nvGrpSpPr>
          <p:cNvPr id="92" name="Group 16">
            <a:extLst>
              <a:ext uri="{FF2B5EF4-FFF2-40B4-BE49-F238E27FC236}">
                <a16:creationId xmlns:a16="http://schemas.microsoft.com/office/drawing/2014/main" id="{28FA9FAB-740D-4C5E-97B8-B1AEC7E76902}"/>
              </a:ext>
            </a:extLst>
          </p:cNvPr>
          <p:cNvGrpSpPr>
            <a:grpSpLocks noChangeAspect="1"/>
          </p:cNvGrpSpPr>
          <p:nvPr/>
        </p:nvGrpSpPr>
        <p:grpSpPr bwMode="auto">
          <a:xfrm>
            <a:off x="5374290" y="3041178"/>
            <a:ext cx="303662" cy="334652"/>
            <a:chOff x="2835" y="1164"/>
            <a:chExt cx="294" cy="324"/>
          </a:xfrm>
        </p:grpSpPr>
        <p:sp>
          <p:nvSpPr>
            <p:cNvPr id="93" name="Freeform 17">
              <a:extLst>
                <a:ext uri="{FF2B5EF4-FFF2-40B4-BE49-F238E27FC236}">
                  <a16:creationId xmlns:a16="http://schemas.microsoft.com/office/drawing/2014/main" id="{D337BAE1-BC12-499C-B3BD-5266E44C57A7}"/>
                </a:ext>
              </a:extLst>
            </p:cNvPr>
            <p:cNvSpPr>
              <a:spLocks/>
            </p:cNvSpPr>
            <p:nvPr/>
          </p:nvSpPr>
          <p:spPr bwMode="auto">
            <a:xfrm>
              <a:off x="2836" y="1407"/>
              <a:ext cx="293" cy="81"/>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8">
              <a:extLst>
                <a:ext uri="{FF2B5EF4-FFF2-40B4-BE49-F238E27FC236}">
                  <a16:creationId xmlns:a16="http://schemas.microsoft.com/office/drawing/2014/main" id="{C3CE269F-8A9D-41F1-80CA-3C7D06F26DDD}"/>
                </a:ext>
              </a:extLst>
            </p:cNvPr>
            <p:cNvSpPr>
              <a:spLocks/>
            </p:cNvSpPr>
            <p:nvPr/>
          </p:nvSpPr>
          <p:spPr bwMode="auto">
            <a:xfrm>
              <a:off x="2835" y="1245"/>
              <a:ext cx="294" cy="81"/>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9">
              <a:extLst>
                <a:ext uri="{FF2B5EF4-FFF2-40B4-BE49-F238E27FC236}">
                  <a16:creationId xmlns:a16="http://schemas.microsoft.com/office/drawing/2014/main" id="{E547D3F5-695B-4A0D-89BB-A757F51E05A8}"/>
                </a:ext>
              </a:extLst>
            </p:cNvPr>
            <p:cNvSpPr>
              <a:spLocks/>
            </p:cNvSpPr>
            <p:nvPr/>
          </p:nvSpPr>
          <p:spPr bwMode="auto">
            <a:xfrm>
              <a:off x="2835" y="1164"/>
              <a:ext cx="294" cy="82"/>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0">
              <a:extLst>
                <a:ext uri="{FF2B5EF4-FFF2-40B4-BE49-F238E27FC236}">
                  <a16:creationId xmlns:a16="http://schemas.microsoft.com/office/drawing/2014/main" id="{327B4D01-385F-4063-99B0-765F6A58F923}"/>
                </a:ext>
              </a:extLst>
            </p:cNvPr>
            <p:cNvSpPr>
              <a:spLocks/>
            </p:cNvSpPr>
            <p:nvPr/>
          </p:nvSpPr>
          <p:spPr bwMode="auto">
            <a:xfrm>
              <a:off x="2835" y="1326"/>
              <a:ext cx="294" cy="82"/>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98" name="Straight Connector 97">
            <a:extLst>
              <a:ext uri="{FF2B5EF4-FFF2-40B4-BE49-F238E27FC236}">
                <a16:creationId xmlns:a16="http://schemas.microsoft.com/office/drawing/2014/main" id="{3B563C11-9B32-44C9-BD86-9E8D276983CB}"/>
              </a:ext>
            </a:extLst>
          </p:cNvPr>
          <p:cNvCxnSpPr>
            <a:cxnSpLocks/>
          </p:cNvCxnSpPr>
          <p:nvPr/>
        </p:nvCxnSpPr>
        <p:spPr>
          <a:xfrm flipH="1">
            <a:off x="5340349" y="1683402"/>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DBD5986-B71D-45CD-A5BB-69B3358A19A9}"/>
              </a:ext>
            </a:extLst>
          </p:cNvPr>
          <p:cNvCxnSpPr>
            <a:cxnSpLocks/>
          </p:cNvCxnSpPr>
          <p:nvPr/>
        </p:nvCxnSpPr>
        <p:spPr>
          <a:xfrm flipH="1">
            <a:off x="5340349" y="2700131"/>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9D20AF-126A-47C4-A5C3-D2ED84A22478}"/>
              </a:ext>
            </a:extLst>
          </p:cNvPr>
          <p:cNvCxnSpPr>
            <a:cxnSpLocks/>
          </p:cNvCxnSpPr>
          <p:nvPr/>
        </p:nvCxnSpPr>
        <p:spPr>
          <a:xfrm flipH="1">
            <a:off x="5340349" y="3716861"/>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92C4DCF-BC77-479D-881D-466A31DAF92A}"/>
              </a:ext>
            </a:extLst>
          </p:cNvPr>
          <p:cNvCxnSpPr>
            <a:cxnSpLocks/>
          </p:cNvCxnSpPr>
          <p:nvPr/>
        </p:nvCxnSpPr>
        <p:spPr>
          <a:xfrm flipH="1">
            <a:off x="5340349" y="4733590"/>
            <a:ext cx="6139191" cy="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66200E1F-3150-4325-922C-DF389695E953}"/>
              </a:ext>
            </a:extLst>
          </p:cNvPr>
          <p:cNvGrpSpPr/>
          <p:nvPr/>
        </p:nvGrpSpPr>
        <p:grpSpPr>
          <a:xfrm>
            <a:off x="5344635" y="2010286"/>
            <a:ext cx="362959" cy="362960"/>
            <a:chOff x="8615684" y="2318708"/>
            <a:chExt cx="1371601" cy="1371600"/>
          </a:xfrm>
          <a:solidFill>
            <a:schemeClr val="accent5">
              <a:lumMod val="50000"/>
            </a:schemeClr>
          </a:solidFill>
        </p:grpSpPr>
        <p:grpSp>
          <p:nvGrpSpPr>
            <p:cNvPr id="103" name="Group 102">
              <a:extLst>
                <a:ext uri="{FF2B5EF4-FFF2-40B4-BE49-F238E27FC236}">
                  <a16:creationId xmlns:a16="http://schemas.microsoft.com/office/drawing/2014/main" id="{9A1B7218-EC0B-4194-AFE8-D50B4ED9B1BD}"/>
                </a:ext>
              </a:extLst>
            </p:cNvPr>
            <p:cNvGrpSpPr/>
            <p:nvPr/>
          </p:nvGrpSpPr>
          <p:grpSpPr>
            <a:xfrm>
              <a:off x="8972158" y="2318708"/>
              <a:ext cx="653575" cy="1371600"/>
              <a:chOff x="8972158" y="2318708"/>
              <a:chExt cx="653575" cy="1371600"/>
            </a:xfrm>
            <a:grpFill/>
          </p:grpSpPr>
          <p:sp>
            <p:nvSpPr>
              <p:cNvPr id="111" name="Rectangle: Rounded Corners 110">
                <a:extLst>
                  <a:ext uri="{FF2B5EF4-FFF2-40B4-BE49-F238E27FC236}">
                    <a16:creationId xmlns:a16="http://schemas.microsoft.com/office/drawing/2014/main" id="{06F9987D-FD78-4B2E-ABED-E9CEBFD232AE}"/>
                  </a:ext>
                </a:extLst>
              </p:cNvPr>
              <p:cNvSpPr/>
              <p:nvPr/>
            </p:nvSpPr>
            <p:spPr bwMode="auto">
              <a:xfrm>
                <a:off x="8972158"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Rounded Corners 111">
                <a:extLst>
                  <a:ext uri="{FF2B5EF4-FFF2-40B4-BE49-F238E27FC236}">
                    <a16:creationId xmlns:a16="http://schemas.microsoft.com/office/drawing/2014/main" id="{A84F80BC-DF7B-4270-8583-946FB17A121F}"/>
                  </a:ext>
                </a:extLst>
              </p:cNvPr>
              <p:cNvSpPr/>
              <p:nvPr/>
            </p:nvSpPr>
            <p:spPr bwMode="auto">
              <a:xfrm>
                <a:off x="9112692"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4C171B34-2DD1-4C3B-AA87-B2A5C5A36185}"/>
                  </a:ext>
                </a:extLst>
              </p:cNvPr>
              <p:cNvSpPr/>
              <p:nvPr/>
            </p:nvSpPr>
            <p:spPr bwMode="auto">
              <a:xfrm>
                <a:off x="9253226"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73161DE3-7AAD-477F-A08B-CEB478D675FF}"/>
                  </a:ext>
                </a:extLst>
              </p:cNvPr>
              <p:cNvSpPr/>
              <p:nvPr/>
            </p:nvSpPr>
            <p:spPr bwMode="auto">
              <a:xfrm>
                <a:off x="9393760"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103FEA0-9744-4415-8AFF-2A8413FFEFB0}"/>
                  </a:ext>
                </a:extLst>
              </p:cNvPr>
              <p:cNvSpPr/>
              <p:nvPr/>
            </p:nvSpPr>
            <p:spPr bwMode="auto">
              <a:xfrm>
                <a:off x="9534293"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54CFF9CC-7646-4250-B294-388398F16E96}"/>
                </a:ext>
              </a:extLst>
            </p:cNvPr>
            <p:cNvGrpSpPr/>
            <p:nvPr/>
          </p:nvGrpSpPr>
          <p:grpSpPr>
            <a:xfrm rot="16200000">
              <a:off x="8974697" y="2299629"/>
              <a:ext cx="653575" cy="1371601"/>
              <a:chOff x="8746253" y="2318708"/>
              <a:chExt cx="653575" cy="1371601"/>
            </a:xfrm>
            <a:grpFill/>
          </p:grpSpPr>
          <p:sp>
            <p:nvSpPr>
              <p:cNvPr id="106" name="Rectangle: Rounded Corners 105">
                <a:extLst>
                  <a:ext uri="{FF2B5EF4-FFF2-40B4-BE49-F238E27FC236}">
                    <a16:creationId xmlns:a16="http://schemas.microsoft.com/office/drawing/2014/main" id="{F55C3FCD-818D-4340-9E0B-C4CD2E3EC2BB}"/>
                  </a:ext>
                </a:extLst>
              </p:cNvPr>
              <p:cNvSpPr/>
              <p:nvPr/>
            </p:nvSpPr>
            <p:spPr bwMode="auto">
              <a:xfrm>
                <a:off x="8746253"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5140DCEE-5639-4ED9-8C4F-66F2F889467D}"/>
                  </a:ext>
                </a:extLst>
              </p:cNvPr>
              <p:cNvSpPr/>
              <p:nvPr/>
            </p:nvSpPr>
            <p:spPr bwMode="auto">
              <a:xfrm>
                <a:off x="8886787"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8FB14EF-3403-4A9F-BC35-E058CA22144A}"/>
                  </a:ext>
                </a:extLst>
              </p:cNvPr>
              <p:cNvSpPr/>
              <p:nvPr/>
            </p:nvSpPr>
            <p:spPr bwMode="auto">
              <a:xfrm>
                <a:off x="9027321"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23A16549-3E81-419C-AF5B-6CEA941FAED4}"/>
                  </a:ext>
                </a:extLst>
              </p:cNvPr>
              <p:cNvSpPr/>
              <p:nvPr/>
            </p:nvSpPr>
            <p:spPr bwMode="auto">
              <a:xfrm>
                <a:off x="9167855"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3ED85755-B5BE-49EE-B593-C6290583C03B}"/>
                  </a:ext>
                </a:extLst>
              </p:cNvPr>
              <p:cNvSpPr/>
              <p:nvPr/>
            </p:nvSpPr>
            <p:spPr bwMode="auto">
              <a:xfrm>
                <a:off x="9308388" y="2318709"/>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 name="Rectangle: Rounded Corners 104">
              <a:extLst>
                <a:ext uri="{FF2B5EF4-FFF2-40B4-BE49-F238E27FC236}">
                  <a16:creationId xmlns:a16="http://schemas.microsoft.com/office/drawing/2014/main" id="{23388714-47E4-4D3F-BB6E-D9BB918FB6BE}"/>
                </a:ext>
              </a:extLst>
            </p:cNvPr>
            <p:cNvSpPr/>
            <p:nvPr/>
          </p:nvSpPr>
          <p:spPr bwMode="auto">
            <a:xfrm>
              <a:off x="8857854" y="2531567"/>
              <a:ext cx="929800" cy="944364"/>
            </a:xfrm>
            <a:prstGeom prst="roundRect">
              <a:avLst>
                <a:gd name="adj" fmla="val 907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6" name="Group 115">
            <a:extLst>
              <a:ext uri="{FF2B5EF4-FFF2-40B4-BE49-F238E27FC236}">
                <a16:creationId xmlns:a16="http://schemas.microsoft.com/office/drawing/2014/main" id="{9E8A4327-DC2F-49B5-9F9D-9DA28782DB49}"/>
              </a:ext>
            </a:extLst>
          </p:cNvPr>
          <p:cNvGrpSpPr/>
          <p:nvPr/>
        </p:nvGrpSpPr>
        <p:grpSpPr>
          <a:xfrm>
            <a:off x="5310792" y="3987070"/>
            <a:ext cx="430657" cy="430657"/>
            <a:chOff x="7772012" y="5728917"/>
            <a:chExt cx="536745" cy="536745"/>
          </a:xfrm>
        </p:grpSpPr>
        <p:sp>
          <p:nvSpPr>
            <p:cNvPr id="117" name="Freeform 974">
              <a:extLst>
                <a:ext uri="{FF2B5EF4-FFF2-40B4-BE49-F238E27FC236}">
                  <a16:creationId xmlns:a16="http://schemas.microsoft.com/office/drawing/2014/main" id="{1D19F981-6B27-41CF-BAFC-ECA9565099AA}"/>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Oval 986">
              <a:extLst>
                <a:ext uri="{FF2B5EF4-FFF2-40B4-BE49-F238E27FC236}">
                  <a16:creationId xmlns:a16="http://schemas.microsoft.com/office/drawing/2014/main" id="{2FB903A0-E893-424B-BFA5-C8465CFDE9D7}"/>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Oval 987">
              <a:extLst>
                <a:ext uri="{FF2B5EF4-FFF2-40B4-BE49-F238E27FC236}">
                  <a16:creationId xmlns:a16="http://schemas.microsoft.com/office/drawing/2014/main" id="{37789DC1-BD48-4DD0-929A-0A20AB7EE915}"/>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Oval 988">
              <a:extLst>
                <a:ext uri="{FF2B5EF4-FFF2-40B4-BE49-F238E27FC236}">
                  <a16:creationId xmlns:a16="http://schemas.microsoft.com/office/drawing/2014/main" id="{B7B353A5-6893-45E6-9BEA-BD538E0FA2E9}"/>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Oval 989">
              <a:extLst>
                <a:ext uri="{FF2B5EF4-FFF2-40B4-BE49-F238E27FC236}">
                  <a16:creationId xmlns:a16="http://schemas.microsoft.com/office/drawing/2014/main" id="{EB36BBDC-406E-43E9-B08A-6980634DCC2D}"/>
                </a:ext>
              </a:extLst>
            </p:cNvPr>
            <p:cNvSpPr>
              <a:spLocks noChangeArrowheads="1"/>
            </p:cNvSpPr>
            <p:nvPr/>
          </p:nvSpPr>
          <p:spPr bwMode="auto">
            <a:xfrm>
              <a:off x="7987764" y="5928881"/>
              <a:ext cx="99984" cy="9998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Oval 990">
              <a:extLst>
                <a:ext uri="{FF2B5EF4-FFF2-40B4-BE49-F238E27FC236}">
                  <a16:creationId xmlns:a16="http://schemas.microsoft.com/office/drawing/2014/main" id="{7202C1A3-E8A1-4406-AB30-A853DFE482C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Oval 991">
              <a:extLst>
                <a:ext uri="{FF2B5EF4-FFF2-40B4-BE49-F238E27FC236}">
                  <a16:creationId xmlns:a16="http://schemas.microsoft.com/office/drawing/2014/main" id="{DB69ACE7-3697-4862-B8E3-230CFB41F60D}"/>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9984791-B324-449F-BC61-AB5E023EAF13}"/>
              </a:ext>
            </a:extLst>
          </p:cNvPr>
          <p:cNvGrpSpPr/>
          <p:nvPr/>
        </p:nvGrpSpPr>
        <p:grpSpPr>
          <a:xfrm>
            <a:off x="5318584" y="4985140"/>
            <a:ext cx="415066" cy="428038"/>
            <a:chOff x="806204" y="3158274"/>
            <a:chExt cx="509604" cy="525531"/>
          </a:xfrm>
        </p:grpSpPr>
        <p:sp>
          <p:nvSpPr>
            <p:cNvPr id="125" name="Freeform 1052">
              <a:extLst>
                <a:ext uri="{FF2B5EF4-FFF2-40B4-BE49-F238E27FC236}">
                  <a16:creationId xmlns:a16="http://schemas.microsoft.com/office/drawing/2014/main" id="{D91F538F-C4B8-44E1-8737-7F932B2B0803}"/>
                </a:ext>
              </a:extLst>
            </p:cNvPr>
            <p:cNvSpPr>
              <a:spLocks/>
            </p:cNvSpPr>
            <p:nvPr/>
          </p:nvSpPr>
          <p:spPr bwMode="auto">
            <a:xfrm>
              <a:off x="1045079" y="3312215"/>
              <a:ext cx="95551" cy="212335"/>
            </a:xfrm>
            <a:custGeom>
              <a:avLst/>
              <a:gdLst>
                <a:gd name="T0" fmla="*/ 13 w 18"/>
                <a:gd name="T1" fmla="*/ 40 h 40"/>
                <a:gd name="T2" fmla="*/ 0 w 18"/>
                <a:gd name="T3" fmla="*/ 27 h 40"/>
                <a:gd name="T4" fmla="*/ 0 w 18"/>
                <a:gd name="T5" fmla="*/ 0 h 40"/>
                <a:gd name="T6" fmla="*/ 6 w 18"/>
                <a:gd name="T7" fmla="*/ 0 h 40"/>
                <a:gd name="T8" fmla="*/ 6 w 18"/>
                <a:gd name="T9" fmla="*/ 23 h 40"/>
                <a:gd name="T10" fmla="*/ 18 w 18"/>
                <a:gd name="T11" fmla="*/ 35 h 40"/>
                <a:gd name="T12" fmla="*/ 13 w 1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 h="40">
                  <a:moveTo>
                    <a:pt x="13" y="40"/>
                  </a:moveTo>
                  <a:lnTo>
                    <a:pt x="0" y="27"/>
                  </a:lnTo>
                  <a:lnTo>
                    <a:pt x="0" y="0"/>
                  </a:lnTo>
                  <a:lnTo>
                    <a:pt x="6" y="0"/>
                  </a:lnTo>
                  <a:lnTo>
                    <a:pt x="6" y="23"/>
                  </a:lnTo>
                  <a:lnTo>
                    <a:pt x="18" y="35"/>
                  </a:lnTo>
                  <a:lnTo>
                    <a:pt x="13" y="4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053">
              <a:extLst>
                <a:ext uri="{FF2B5EF4-FFF2-40B4-BE49-F238E27FC236}">
                  <a16:creationId xmlns:a16="http://schemas.microsoft.com/office/drawing/2014/main" id="{29782430-A110-4872-8C65-CD1633645422}"/>
                </a:ext>
              </a:extLst>
            </p:cNvPr>
            <p:cNvSpPr>
              <a:spLocks/>
            </p:cNvSpPr>
            <p:nvPr/>
          </p:nvSpPr>
          <p:spPr bwMode="auto">
            <a:xfrm>
              <a:off x="806204" y="3158274"/>
              <a:ext cx="509604" cy="525531"/>
            </a:xfrm>
            <a:custGeom>
              <a:avLst/>
              <a:gdLst>
                <a:gd name="T0" fmla="*/ 60 w 120"/>
                <a:gd name="T1" fmla="*/ 4 h 124"/>
                <a:gd name="T2" fmla="*/ 28 w 120"/>
                <a:gd name="T3" fmla="*/ 13 h 124"/>
                <a:gd name="T4" fmla="*/ 26 w 120"/>
                <a:gd name="T5" fmla="*/ 14 h 124"/>
                <a:gd name="T6" fmla="*/ 12 w 120"/>
                <a:gd name="T7" fmla="*/ 0 h 124"/>
                <a:gd name="T8" fmla="*/ 12 w 120"/>
                <a:gd name="T9" fmla="*/ 36 h 124"/>
                <a:gd name="T10" fmla="*/ 48 w 120"/>
                <a:gd name="T11" fmla="*/ 36 h 124"/>
                <a:gd name="T12" fmla="*/ 32 w 120"/>
                <a:gd name="T13" fmla="*/ 20 h 124"/>
                <a:gd name="T14" fmla="*/ 32 w 120"/>
                <a:gd name="T15" fmla="*/ 20 h 124"/>
                <a:gd name="T16" fmla="*/ 60 w 120"/>
                <a:gd name="T17" fmla="*/ 12 h 124"/>
                <a:gd name="T18" fmla="*/ 112 w 120"/>
                <a:gd name="T19" fmla="*/ 64 h 124"/>
                <a:gd name="T20" fmla="*/ 60 w 120"/>
                <a:gd name="T21" fmla="*/ 116 h 124"/>
                <a:gd name="T22" fmla="*/ 8 w 120"/>
                <a:gd name="T23" fmla="*/ 64 h 124"/>
                <a:gd name="T24" fmla="*/ 0 w 120"/>
                <a:gd name="T25" fmla="*/ 64 h 124"/>
                <a:gd name="T26" fmla="*/ 60 w 120"/>
                <a:gd name="T27" fmla="*/ 124 h 124"/>
                <a:gd name="T28" fmla="*/ 120 w 120"/>
                <a:gd name="T29" fmla="*/ 64 h 124"/>
                <a:gd name="T30" fmla="*/ 60 w 120"/>
                <a:gd name="T31"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124">
                  <a:moveTo>
                    <a:pt x="60" y="4"/>
                  </a:moveTo>
                  <a:cubicBezTo>
                    <a:pt x="48" y="4"/>
                    <a:pt x="37" y="7"/>
                    <a:pt x="28" y="13"/>
                  </a:cubicBezTo>
                  <a:cubicBezTo>
                    <a:pt x="26" y="14"/>
                    <a:pt x="26" y="14"/>
                    <a:pt x="26" y="14"/>
                  </a:cubicBezTo>
                  <a:cubicBezTo>
                    <a:pt x="12" y="0"/>
                    <a:pt x="12" y="0"/>
                    <a:pt x="12" y="0"/>
                  </a:cubicBezTo>
                  <a:cubicBezTo>
                    <a:pt x="12" y="36"/>
                    <a:pt x="12" y="36"/>
                    <a:pt x="12" y="36"/>
                  </a:cubicBezTo>
                  <a:cubicBezTo>
                    <a:pt x="48" y="36"/>
                    <a:pt x="48" y="36"/>
                    <a:pt x="48" y="36"/>
                  </a:cubicBezTo>
                  <a:cubicBezTo>
                    <a:pt x="32" y="20"/>
                    <a:pt x="32" y="20"/>
                    <a:pt x="32" y="20"/>
                  </a:cubicBezTo>
                  <a:cubicBezTo>
                    <a:pt x="32" y="20"/>
                    <a:pt x="32" y="20"/>
                    <a:pt x="32" y="20"/>
                  </a:cubicBezTo>
                  <a:cubicBezTo>
                    <a:pt x="40" y="15"/>
                    <a:pt x="50" y="12"/>
                    <a:pt x="60" y="12"/>
                  </a:cubicBezTo>
                  <a:cubicBezTo>
                    <a:pt x="89" y="12"/>
                    <a:pt x="112" y="35"/>
                    <a:pt x="112" y="64"/>
                  </a:cubicBezTo>
                  <a:cubicBezTo>
                    <a:pt x="112" y="93"/>
                    <a:pt x="89" y="116"/>
                    <a:pt x="60" y="116"/>
                  </a:cubicBezTo>
                  <a:cubicBezTo>
                    <a:pt x="31" y="116"/>
                    <a:pt x="8" y="93"/>
                    <a:pt x="8" y="64"/>
                  </a:cubicBezTo>
                  <a:cubicBezTo>
                    <a:pt x="0" y="64"/>
                    <a:pt x="0" y="64"/>
                    <a:pt x="0" y="64"/>
                  </a:cubicBezTo>
                  <a:cubicBezTo>
                    <a:pt x="0" y="97"/>
                    <a:pt x="27" y="124"/>
                    <a:pt x="60" y="124"/>
                  </a:cubicBezTo>
                  <a:cubicBezTo>
                    <a:pt x="93" y="124"/>
                    <a:pt x="120" y="97"/>
                    <a:pt x="120" y="64"/>
                  </a:cubicBezTo>
                  <a:cubicBezTo>
                    <a:pt x="120" y="31"/>
                    <a:pt x="93" y="4"/>
                    <a:pt x="60" y="4"/>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078C4415-A57A-47A5-896C-3656621C3C79}"/>
              </a:ext>
            </a:extLst>
          </p:cNvPr>
          <p:cNvGrpSpPr/>
          <p:nvPr/>
        </p:nvGrpSpPr>
        <p:grpSpPr>
          <a:xfrm>
            <a:off x="5277403" y="958392"/>
            <a:ext cx="497459" cy="463315"/>
            <a:chOff x="5451031" y="1624151"/>
            <a:chExt cx="541457" cy="504298"/>
          </a:xfrm>
        </p:grpSpPr>
        <p:sp>
          <p:nvSpPr>
            <p:cNvPr id="128" name="Freeform 966">
              <a:extLst>
                <a:ext uri="{FF2B5EF4-FFF2-40B4-BE49-F238E27FC236}">
                  <a16:creationId xmlns:a16="http://schemas.microsoft.com/office/drawing/2014/main" id="{2106A825-C3C1-468E-9812-B684EEF1AE4F}"/>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006">
              <a:extLst>
                <a:ext uri="{FF2B5EF4-FFF2-40B4-BE49-F238E27FC236}">
                  <a16:creationId xmlns:a16="http://schemas.microsoft.com/office/drawing/2014/main" id="{A8ACE2F1-AF05-431E-B3BB-3F05C9CB506A}"/>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Rectangle 1007">
              <a:extLst>
                <a:ext uri="{FF2B5EF4-FFF2-40B4-BE49-F238E27FC236}">
                  <a16:creationId xmlns:a16="http://schemas.microsoft.com/office/drawing/2014/main" id="{D6D1FBA1-2909-45E9-A596-46A8F49584D2}"/>
                </a:ext>
              </a:extLst>
            </p:cNvPr>
            <p:cNvSpPr>
              <a:spLocks noChangeArrowheads="1"/>
            </p:cNvSpPr>
            <p:nvPr/>
          </p:nvSpPr>
          <p:spPr bwMode="auto">
            <a:xfrm>
              <a:off x="5658059" y="1889570"/>
              <a:ext cx="31850" cy="69011"/>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Rectangle 1008">
              <a:extLst>
                <a:ext uri="{FF2B5EF4-FFF2-40B4-BE49-F238E27FC236}">
                  <a16:creationId xmlns:a16="http://schemas.microsoft.com/office/drawing/2014/main" id="{8E979AA1-1849-4518-9BCD-AE3EFDBC2882}"/>
                </a:ext>
              </a:extLst>
            </p:cNvPr>
            <p:cNvSpPr>
              <a:spLocks noChangeArrowheads="1"/>
            </p:cNvSpPr>
            <p:nvPr/>
          </p:nvSpPr>
          <p:spPr bwMode="auto">
            <a:xfrm>
              <a:off x="5721760" y="1788713"/>
              <a:ext cx="37160" cy="1698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061">
              <a:extLst>
                <a:ext uri="{FF2B5EF4-FFF2-40B4-BE49-F238E27FC236}">
                  <a16:creationId xmlns:a16="http://schemas.microsoft.com/office/drawing/2014/main" id="{79419877-7B4F-4C5B-B08C-860AA0BCCFCA}"/>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091">
              <a:extLst>
                <a:ext uri="{FF2B5EF4-FFF2-40B4-BE49-F238E27FC236}">
                  <a16:creationId xmlns:a16="http://schemas.microsoft.com/office/drawing/2014/main" id="{1A809A8A-D7D0-4B77-AC42-89CDB27C1B5F}"/>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67491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EC4257-4AA8-4625-A432-C834E27F1E1C}"/>
              </a:ext>
            </a:extLst>
          </p:cNvPr>
          <p:cNvGrpSpPr/>
          <p:nvPr/>
        </p:nvGrpSpPr>
        <p:grpSpPr>
          <a:xfrm>
            <a:off x="581499" y="1673587"/>
            <a:ext cx="7438551" cy="4307596"/>
            <a:chOff x="581499" y="1673587"/>
            <a:chExt cx="8400576" cy="4307596"/>
          </a:xfrm>
        </p:grpSpPr>
        <p:sp>
          <p:nvSpPr>
            <p:cNvPr id="12" name="Freeform 5">
              <a:extLst>
                <a:ext uri="{FF2B5EF4-FFF2-40B4-BE49-F238E27FC236}">
                  <a16:creationId xmlns:a16="http://schemas.microsoft.com/office/drawing/2014/main" id="{5EABE22C-D676-49A0-BF01-5D52BB696677}"/>
                </a:ext>
              </a:extLst>
            </p:cNvPr>
            <p:cNvSpPr>
              <a:spLocks/>
            </p:cNvSpPr>
            <p:nvPr/>
          </p:nvSpPr>
          <p:spPr bwMode="auto">
            <a:xfrm>
              <a:off x="581499" y="1673587"/>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ln w="19050">
              <a:solidFill>
                <a:schemeClr val="accent3"/>
              </a:solid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5">
              <a:extLst>
                <a:ext uri="{FF2B5EF4-FFF2-40B4-BE49-F238E27FC236}">
                  <a16:creationId xmlns:a16="http://schemas.microsoft.com/office/drawing/2014/main" id="{79123552-EFCF-43B3-A139-23E18EFD192C}"/>
                </a:ext>
              </a:extLst>
            </p:cNvPr>
            <p:cNvSpPr>
              <a:spLocks/>
            </p:cNvSpPr>
            <p:nvPr/>
          </p:nvSpPr>
          <p:spPr bwMode="auto">
            <a:xfrm rot="10800000">
              <a:off x="581499" y="5857028"/>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ln w="19050">
              <a:solidFill>
                <a:schemeClr val="accent3"/>
              </a:solid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t>Computing options for every workload</a:t>
            </a:r>
          </a:p>
        </p:txBody>
      </p:sp>
      <p:sp>
        <p:nvSpPr>
          <p:cNvPr id="13" name="TextBox 12">
            <a:extLst>
              <a:ext uri="{FF2B5EF4-FFF2-40B4-BE49-F238E27FC236}">
                <a16:creationId xmlns:a16="http://schemas.microsoft.com/office/drawing/2014/main" id="{F7061BDD-0985-41CC-896D-E23CF023B5DC}"/>
              </a:ext>
            </a:extLst>
          </p:cNvPr>
          <p:cNvSpPr txBox="1"/>
          <p:nvPr/>
        </p:nvSpPr>
        <p:spPr>
          <a:xfrm>
            <a:off x="2915740" y="1568536"/>
            <a:ext cx="2770068" cy="249299"/>
          </a:xfrm>
          <a:prstGeom prst="rect">
            <a:avLst/>
          </a:prstGeom>
          <a:solidFill>
            <a:srgbClr val="FFFFFF"/>
          </a:solidFill>
        </p:spPr>
        <p:txBody>
          <a:bodyPr wrap="square" lIns="0" tIns="0" rIns="0" bIns="0" rtlCol="0">
            <a:spAutoFit/>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765"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VIRTUAL MACHINES</a:t>
            </a:r>
          </a:p>
        </p:txBody>
      </p:sp>
      <p:grpSp>
        <p:nvGrpSpPr>
          <p:cNvPr id="126" name="Group 125">
            <a:extLst>
              <a:ext uri="{FF2B5EF4-FFF2-40B4-BE49-F238E27FC236}">
                <a16:creationId xmlns:a16="http://schemas.microsoft.com/office/drawing/2014/main" id="{B792791E-FF6F-4A9D-9664-22CDE5A73EFD}"/>
              </a:ext>
            </a:extLst>
          </p:cNvPr>
          <p:cNvGrpSpPr/>
          <p:nvPr/>
        </p:nvGrpSpPr>
        <p:grpSpPr>
          <a:xfrm>
            <a:off x="8269239" y="1673588"/>
            <a:ext cx="3337544" cy="4307596"/>
            <a:chOff x="581499" y="1673587"/>
            <a:chExt cx="8400576" cy="4307596"/>
          </a:xfrm>
        </p:grpSpPr>
        <p:sp>
          <p:nvSpPr>
            <p:cNvPr id="137" name="Freeform 5">
              <a:extLst>
                <a:ext uri="{FF2B5EF4-FFF2-40B4-BE49-F238E27FC236}">
                  <a16:creationId xmlns:a16="http://schemas.microsoft.com/office/drawing/2014/main" id="{61F8F507-2296-4A5E-9579-E689162004CA}"/>
                </a:ext>
              </a:extLst>
            </p:cNvPr>
            <p:cNvSpPr>
              <a:spLocks/>
            </p:cNvSpPr>
            <p:nvPr/>
          </p:nvSpPr>
          <p:spPr bwMode="auto">
            <a:xfrm>
              <a:off x="581499" y="1673587"/>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ln w="19050">
              <a:solidFill>
                <a:schemeClr val="accent5">
                  <a:lumMod val="50000"/>
                </a:schemeClr>
              </a:solid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5">
              <a:extLst>
                <a:ext uri="{FF2B5EF4-FFF2-40B4-BE49-F238E27FC236}">
                  <a16:creationId xmlns:a16="http://schemas.microsoft.com/office/drawing/2014/main" id="{97360281-F8E6-4C87-92BF-CCB6E70A8A7B}"/>
                </a:ext>
              </a:extLst>
            </p:cNvPr>
            <p:cNvSpPr>
              <a:spLocks/>
            </p:cNvSpPr>
            <p:nvPr/>
          </p:nvSpPr>
          <p:spPr bwMode="auto">
            <a:xfrm rot="10800000">
              <a:off x="581499" y="5857028"/>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ln w="19050">
              <a:solidFill>
                <a:schemeClr val="accent5">
                  <a:lumMod val="50000"/>
                </a:schemeClr>
              </a:solid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9" name="TextBox 138">
            <a:extLst>
              <a:ext uri="{FF2B5EF4-FFF2-40B4-BE49-F238E27FC236}">
                <a16:creationId xmlns:a16="http://schemas.microsoft.com/office/drawing/2014/main" id="{6BA09AB4-A77E-4B0C-9BE0-C27D9576F290}"/>
              </a:ext>
            </a:extLst>
          </p:cNvPr>
          <p:cNvSpPr txBox="1"/>
          <p:nvPr/>
        </p:nvSpPr>
        <p:spPr>
          <a:xfrm>
            <a:off x="8831001" y="1568536"/>
            <a:ext cx="2214019" cy="498598"/>
          </a:xfrm>
          <a:prstGeom prst="rect">
            <a:avLst/>
          </a:prstGeom>
          <a:solidFill>
            <a:srgbClr val="FFFFFF"/>
          </a:solidFill>
        </p:spPr>
        <p:txBody>
          <a:bodyPr wrap="square" lIns="0" tIns="0" rIns="0" bIns="0" rtlCol="0">
            <a:spAutoFit/>
          </a:bodyPr>
          <a:lstStyle>
            <a:defPPr>
              <a:defRPr lang="en-US"/>
            </a:defPPr>
            <a:lvl1pPr algn="ctr">
              <a:defRPr sz="1600" spc="300">
                <a:gradFill>
                  <a:gsLst>
                    <a:gs pos="2917">
                      <a:schemeClr val="tx1"/>
                    </a:gs>
                    <a:gs pos="30000">
                      <a:schemeClr val="tx1"/>
                    </a:gs>
                  </a:gsLst>
                  <a:lin ang="5400000" scaled="0"/>
                </a:gradFill>
                <a:latin typeface="+mj-lt"/>
              </a:defRPr>
            </a:lvl1p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800" b="1" i="0" u="none" strike="noStrike" kern="1200" cap="none" spc="300" normalizeH="0" baseline="0" noProof="0">
                <a:ln>
                  <a:noFill/>
                </a:ln>
                <a:gradFill>
                  <a:gsLst>
                    <a:gs pos="2917">
                      <a:srgbClr val="2C292A"/>
                    </a:gs>
                    <a:gs pos="30000">
                      <a:srgbClr val="2C292A"/>
                    </a:gs>
                  </a:gsLst>
                  <a:lin ang="5400000" scaled="0"/>
                </a:gradFill>
                <a:effectLst/>
                <a:uLnTx/>
                <a:uFillTx/>
                <a:latin typeface="Segoe UI"/>
                <a:ea typeface="+mn-ea"/>
                <a:cs typeface="+mn-cs"/>
              </a:rPr>
              <a:t>PURPOSE-BUILT</a:t>
            </a:r>
          </a:p>
        </p:txBody>
      </p:sp>
      <p:sp>
        <p:nvSpPr>
          <p:cNvPr id="182" name="Oval 181">
            <a:extLst>
              <a:ext uri="{FF2B5EF4-FFF2-40B4-BE49-F238E27FC236}">
                <a16:creationId xmlns:a16="http://schemas.microsoft.com/office/drawing/2014/main" id="{C8C4B042-185C-4A69-8855-641A18810598}"/>
              </a:ext>
            </a:extLst>
          </p:cNvPr>
          <p:cNvSpPr/>
          <p:nvPr/>
        </p:nvSpPr>
        <p:spPr bwMode="auto">
          <a:xfrm>
            <a:off x="964859" y="220480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99" name="Oval 198">
            <a:extLst>
              <a:ext uri="{FF2B5EF4-FFF2-40B4-BE49-F238E27FC236}">
                <a16:creationId xmlns:a16="http://schemas.microsoft.com/office/drawing/2014/main" id="{CDE2CB00-1967-4A79-9790-4F1AD03D1544}"/>
              </a:ext>
            </a:extLst>
          </p:cNvPr>
          <p:cNvSpPr/>
          <p:nvPr/>
        </p:nvSpPr>
        <p:spPr bwMode="auto">
          <a:xfrm>
            <a:off x="2899804" y="2204802"/>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2" name="Oval 201">
            <a:extLst>
              <a:ext uri="{FF2B5EF4-FFF2-40B4-BE49-F238E27FC236}">
                <a16:creationId xmlns:a16="http://schemas.microsoft.com/office/drawing/2014/main" id="{88EFF703-2685-4075-9A82-D7A73F4CF09F}"/>
              </a:ext>
            </a:extLst>
          </p:cNvPr>
          <p:cNvSpPr/>
          <p:nvPr/>
        </p:nvSpPr>
        <p:spPr bwMode="auto">
          <a:xfrm>
            <a:off x="4741162" y="2204801"/>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5" name="Oval 204">
            <a:extLst>
              <a:ext uri="{FF2B5EF4-FFF2-40B4-BE49-F238E27FC236}">
                <a16:creationId xmlns:a16="http://schemas.microsoft.com/office/drawing/2014/main" id="{2307D194-5F6F-4D93-A8B1-E8B3671512A1}"/>
              </a:ext>
            </a:extLst>
          </p:cNvPr>
          <p:cNvSpPr/>
          <p:nvPr/>
        </p:nvSpPr>
        <p:spPr bwMode="auto">
          <a:xfrm>
            <a:off x="6546072" y="2204802"/>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6" name="binary">
            <a:extLst>
              <a:ext uri="{FF2B5EF4-FFF2-40B4-BE49-F238E27FC236}">
                <a16:creationId xmlns:a16="http://schemas.microsoft.com/office/drawing/2014/main" id="{AA2638CC-5C7C-46E7-9362-A3264B18CB03}"/>
              </a:ext>
            </a:extLst>
          </p:cNvPr>
          <p:cNvSpPr>
            <a:spLocks noChangeAspect="1" noEditPoints="1"/>
          </p:cNvSpPr>
          <p:nvPr/>
        </p:nvSpPr>
        <p:spPr bwMode="auto">
          <a:xfrm>
            <a:off x="6810409" y="2484300"/>
            <a:ext cx="346406" cy="290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sp>
        <p:nvSpPr>
          <p:cNvPr id="217" name="Oval 216">
            <a:extLst>
              <a:ext uri="{FF2B5EF4-FFF2-40B4-BE49-F238E27FC236}">
                <a16:creationId xmlns:a16="http://schemas.microsoft.com/office/drawing/2014/main" id="{4C2AEDF8-AAD5-4583-A246-AF04A8B198D8}"/>
              </a:ext>
            </a:extLst>
          </p:cNvPr>
          <p:cNvSpPr/>
          <p:nvPr/>
        </p:nvSpPr>
        <p:spPr bwMode="auto">
          <a:xfrm>
            <a:off x="970014" y="4279924"/>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0" name="Oval 219">
            <a:extLst>
              <a:ext uri="{FF2B5EF4-FFF2-40B4-BE49-F238E27FC236}">
                <a16:creationId xmlns:a16="http://schemas.microsoft.com/office/drawing/2014/main" id="{09DE8E80-5B97-4A25-9BCD-12779724F9F2}"/>
              </a:ext>
            </a:extLst>
          </p:cNvPr>
          <p:cNvSpPr/>
          <p:nvPr/>
        </p:nvSpPr>
        <p:spPr bwMode="auto">
          <a:xfrm>
            <a:off x="2904959" y="4279923"/>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3" name="Oval 222">
            <a:extLst>
              <a:ext uri="{FF2B5EF4-FFF2-40B4-BE49-F238E27FC236}">
                <a16:creationId xmlns:a16="http://schemas.microsoft.com/office/drawing/2014/main" id="{4FEF5459-3AC8-4339-AF3E-9C1C471FFAD8}"/>
              </a:ext>
            </a:extLst>
          </p:cNvPr>
          <p:cNvSpPr/>
          <p:nvPr/>
        </p:nvSpPr>
        <p:spPr bwMode="auto">
          <a:xfrm>
            <a:off x="4746318" y="4279923"/>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6" name="Oval 225">
            <a:extLst>
              <a:ext uri="{FF2B5EF4-FFF2-40B4-BE49-F238E27FC236}">
                <a16:creationId xmlns:a16="http://schemas.microsoft.com/office/drawing/2014/main" id="{4108F330-EFB8-49E4-A94E-F117016FA345}"/>
              </a:ext>
            </a:extLst>
          </p:cNvPr>
          <p:cNvSpPr/>
          <p:nvPr/>
        </p:nvSpPr>
        <p:spPr bwMode="auto">
          <a:xfrm>
            <a:off x="6551228" y="4279923"/>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 name="Group 2">
            <a:extLst>
              <a:ext uri="{FF2B5EF4-FFF2-40B4-BE49-F238E27FC236}">
                <a16:creationId xmlns:a16="http://schemas.microsoft.com/office/drawing/2014/main" id="{2A116113-67FA-4C11-969C-FB615635E31C}"/>
              </a:ext>
            </a:extLst>
          </p:cNvPr>
          <p:cNvGrpSpPr/>
          <p:nvPr/>
        </p:nvGrpSpPr>
        <p:grpSpPr>
          <a:xfrm>
            <a:off x="8629225" y="2609766"/>
            <a:ext cx="2694891" cy="2450064"/>
            <a:chOff x="8066691" y="2498967"/>
            <a:chExt cx="3872047" cy="3520279"/>
          </a:xfrm>
        </p:grpSpPr>
        <p:sp>
          <p:nvSpPr>
            <p:cNvPr id="66" name="TextBox 65">
              <a:extLst>
                <a:ext uri="{FF2B5EF4-FFF2-40B4-BE49-F238E27FC236}">
                  <a16:creationId xmlns:a16="http://schemas.microsoft.com/office/drawing/2014/main" id="{3462FEFD-3853-4D6F-BD14-39C59062D295}"/>
                </a:ext>
              </a:extLst>
            </p:cNvPr>
            <p:cNvSpPr txBox="1"/>
            <p:nvPr/>
          </p:nvSpPr>
          <p:spPr>
            <a:xfrm>
              <a:off x="10592710" y="3490183"/>
              <a:ext cx="93" cy="397995"/>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pic>
          <p:nvPicPr>
            <p:cNvPr id="67" name="Picture 66">
              <a:extLst>
                <a:ext uri="{FF2B5EF4-FFF2-40B4-BE49-F238E27FC236}">
                  <a16:creationId xmlns:a16="http://schemas.microsoft.com/office/drawing/2014/main" id="{6C1E2537-E173-4236-B5DB-CEFCD8AB8D76}"/>
                </a:ext>
              </a:extLst>
            </p:cNvPr>
            <p:cNvPicPr>
              <a:picLocks noChangeAspect="1"/>
            </p:cNvPicPr>
            <p:nvPr/>
          </p:nvPicPr>
          <p:blipFill>
            <a:blip r:embed="rId3"/>
            <a:stretch>
              <a:fillRect/>
            </a:stretch>
          </p:blipFill>
          <p:spPr>
            <a:xfrm>
              <a:off x="8893759" y="2498967"/>
              <a:ext cx="2341549" cy="1087503"/>
            </a:xfrm>
            <a:prstGeom prst="rect">
              <a:avLst/>
            </a:prstGeom>
          </p:spPr>
        </p:pic>
        <p:pic>
          <p:nvPicPr>
            <p:cNvPr id="68" name="Picture 67">
              <a:extLst>
                <a:ext uri="{FF2B5EF4-FFF2-40B4-BE49-F238E27FC236}">
                  <a16:creationId xmlns:a16="http://schemas.microsoft.com/office/drawing/2014/main" id="{DC9C1220-2A91-420B-A8AA-CDD14085856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6691" y="5407870"/>
              <a:ext cx="3872047" cy="611376"/>
            </a:xfrm>
            <a:prstGeom prst="rect">
              <a:avLst/>
            </a:prstGeom>
          </p:spPr>
        </p:pic>
      </p:grpSp>
      <p:sp>
        <p:nvSpPr>
          <p:cNvPr id="230" name="Rectangle 229">
            <a:extLst>
              <a:ext uri="{FF2B5EF4-FFF2-40B4-BE49-F238E27FC236}">
                <a16:creationId xmlns:a16="http://schemas.microsoft.com/office/drawing/2014/main" id="{3BD9567A-AF37-4586-ACDE-AD171DA5AEAD}"/>
              </a:ext>
            </a:extLst>
          </p:cNvPr>
          <p:cNvSpPr/>
          <p:nvPr/>
        </p:nvSpPr>
        <p:spPr bwMode="auto">
          <a:xfrm>
            <a:off x="725484" y="5339956"/>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Memory optimized</a:t>
            </a:r>
          </a:p>
        </p:txBody>
      </p:sp>
      <p:sp>
        <p:nvSpPr>
          <p:cNvPr id="233" name="Rectangle 232">
            <a:extLst>
              <a:ext uri="{FF2B5EF4-FFF2-40B4-BE49-F238E27FC236}">
                <a16:creationId xmlns:a16="http://schemas.microsoft.com/office/drawing/2014/main" id="{F743878F-0F8C-4762-81B9-2E542ACEA7A0}"/>
              </a:ext>
            </a:extLst>
          </p:cNvPr>
          <p:cNvSpPr/>
          <p:nvPr/>
        </p:nvSpPr>
        <p:spPr bwMode="auto">
          <a:xfrm>
            <a:off x="2660429" y="5329318"/>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GPU accelerated</a:t>
            </a:r>
          </a:p>
        </p:txBody>
      </p:sp>
      <p:sp>
        <p:nvSpPr>
          <p:cNvPr id="236" name="Rectangle 235">
            <a:extLst>
              <a:ext uri="{FF2B5EF4-FFF2-40B4-BE49-F238E27FC236}">
                <a16:creationId xmlns:a16="http://schemas.microsoft.com/office/drawing/2014/main" id="{E63F0DCA-1F2F-419A-A934-14129431CDEE}"/>
              </a:ext>
            </a:extLst>
          </p:cNvPr>
          <p:cNvSpPr/>
          <p:nvPr/>
        </p:nvSpPr>
        <p:spPr bwMode="auto">
          <a:xfrm>
            <a:off x="4372879" y="5324628"/>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High Performance Computing</a:t>
            </a:r>
          </a:p>
        </p:txBody>
      </p:sp>
      <p:sp>
        <p:nvSpPr>
          <p:cNvPr id="240" name="Rectangle 239">
            <a:extLst>
              <a:ext uri="{FF2B5EF4-FFF2-40B4-BE49-F238E27FC236}">
                <a16:creationId xmlns:a16="http://schemas.microsoft.com/office/drawing/2014/main" id="{F096AD36-E431-460E-B634-21A04B1C4870}"/>
              </a:ext>
            </a:extLst>
          </p:cNvPr>
          <p:cNvSpPr/>
          <p:nvPr/>
        </p:nvSpPr>
        <p:spPr bwMode="auto">
          <a:xfrm>
            <a:off x="6307516" y="5312324"/>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Storage optimized</a:t>
            </a:r>
          </a:p>
        </p:txBody>
      </p:sp>
      <p:sp>
        <p:nvSpPr>
          <p:cNvPr id="174" name="Rectangle 173">
            <a:extLst>
              <a:ext uri="{FF2B5EF4-FFF2-40B4-BE49-F238E27FC236}">
                <a16:creationId xmlns:a16="http://schemas.microsoft.com/office/drawing/2014/main" id="{2E9F4F1E-19BD-4EEF-9142-CA19530D067E}"/>
              </a:ext>
            </a:extLst>
          </p:cNvPr>
          <p:cNvSpPr/>
          <p:nvPr/>
        </p:nvSpPr>
        <p:spPr bwMode="auto">
          <a:xfrm>
            <a:off x="725484" y="3275215"/>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Entry level</a:t>
            </a:r>
          </a:p>
        </p:txBody>
      </p:sp>
      <p:sp>
        <p:nvSpPr>
          <p:cNvPr id="209" name="Rectangle 208">
            <a:extLst>
              <a:ext uri="{FF2B5EF4-FFF2-40B4-BE49-F238E27FC236}">
                <a16:creationId xmlns:a16="http://schemas.microsoft.com/office/drawing/2014/main" id="{A134E022-E114-46E7-AD8C-6ECA930D8707}"/>
              </a:ext>
            </a:extLst>
          </p:cNvPr>
          <p:cNvSpPr/>
          <p:nvPr/>
        </p:nvSpPr>
        <p:spPr bwMode="auto">
          <a:xfrm>
            <a:off x="2660429" y="3264577"/>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Burstable</a:t>
            </a:r>
          </a:p>
        </p:txBody>
      </p:sp>
      <p:sp>
        <p:nvSpPr>
          <p:cNvPr id="212" name="Rectangle 211">
            <a:extLst>
              <a:ext uri="{FF2B5EF4-FFF2-40B4-BE49-F238E27FC236}">
                <a16:creationId xmlns:a16="http://schemas.microsoft.com/office/drawing/2014/main" id="{3B1C422C-C8BB-41C8-9898-87C16CCA7A67}"/>
              </a:ext>
            </a:extLst>
          </p:cNvPr>
          <p:cNvSpPr/>
          <p:nvPr/>
        </p:nvSpPr>
        <p:spPr bwMode="auto">
          <a:xfrm>
            <a:off x="4372879" y="3259887"/>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General Purpose</a:t>
            </a:r>
          </a:p>
        </p:txBody>
      </p:sp>
      <p:sp>
        <p:nvSpPr>
          <p:cNvPr id="215" name="Rectangle 214">
            <a:extLst>
              <a:ext uri="{FF2B5EF4-FFF2-40B4-BE49-F238E27FC236}">
                <a16:creationId xmlns:a16="http://schemas.microsoft.com/office/drawing/2014/main" id="{ED8C44DF-2D07-499D-9745-2AF0C97EBA94}"/>
              </a:ext>
            </a:extLst>
          </p:cNvPr>
          <p:cNvSpPr/>
          <p:nvPr/>
        </p:nvSpPr>
        <p:spPr bwMode="auto">
          <a:xfrm>
            <a:off x="6307516" y="324758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896215"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Compute intensive</a:t>
            </a:r>
          </a:p>
        </p:txBody>
      </p:sp>
      <p:grpSp>
        <p:nvGrpSpPr>
          <p:cNvPr id="8" name="Group 7">
            <a:extLst>
              <a:ext uri="{FF2B5EF4-FFF2-40B4-BE49-F238E27FC236}">
                <a16:creationId xmlns:a16="http://schemas.microsoft.com/office/drawing/2014/main" id="{3ABEFCDD-9E41-4087-B45E-95D1537BA39C}"/>
              </a:ext>
            </a:extLst>
          </p:cNvPr>
          <p:cNvGrpSpPr>
            <a:grpSpLocks noChangeAspect="1"/>
          </p:cNvGrpSpPr>
          <p:nvPr/>
        </p:nvGrpSpPr>
        <p:grpSpPr>
          <a:xfrm>
            <a:off x="1228494" y="4543004"/>
            <a:ext cx="347809" cy="347809"/>
            <a:chOff x="8615684" y="2318708"/>
            <a:chExt cx="1371600" cy="1371600"/>
          </a:xfrm>
          <a:solidFill>
            <a:schemeClr val="tx1">
              <a:lumMod val="90000"/>
              <a:lumOff val="10000"/>
            </a:schemeClr>
          </a:solidFill>
        </p:grpSpPr>
        <p:grpSp>
          <p:nvGrpSpPr>
            <p:cNvPr id="52" name="Group 51">
              <a:extLst>
                <a:ext uri="{FF2B5EF4-FFF2-40B4-BE49-F238E27FC236}">
                  <a16:creationId xmlns:a16="http://schemas.microsoft.com/office/drawing/2014/main" id="{BDDDC3C1-7E0B-4542-A392-FF96C3FDDB1C}"/>
                </a:ext>
              </a:extLst>
            </p:cNvPr>
            <p:cNvGrpSpPr/>
            <p:nvPr/>
          </p:nvGrpSpPr>
          <p:grpSpPr>
            <a:xfrm>
              <a:off x="8972158" y="2318708"/>
              <a:ext cx="653575" cy="1371600"/>
              <a:chOff x="8972158" y="2318708"/>
              <a:chExt cx="653575" cy="1371600"/>
            </a:xfrm>
            <a:grpFill/>
          </p:grpSpPr>
          <p:sp>
            <p:nvSpPr>
              <p:cNvPr id="53" name="Rectangle: Rounded Corners 52">
                <a:extLst>
                  <a:ext uri="{FF2B5EF4-FFF2-40B4-BE49-F238E27FC236}">
                    <a16:creationId xmlns:a16="http://schemas.microsoft.com/office/drawing/2014/main" id="{7701ED2B-A4B0-4EA2-A826-9E41DF971FBC}"/>
                  </a:ext>
                </a:extLst>
              </p:cNvPr>
              <p:cNvSpPr/>
              <p:nvPr/>
            </p:nvSpPr>
            <p:spPr bwMode="auto">
              <a:xfrm>
                <a:off x="8972158"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D199CBE4-DB25-4DE2-A975-1EBD146E16C2}"/>
                  </a:ext>
                </a:extLst>
              </p:cNvPr>
              <p:cNvSpPr/>
              <p:nvPr/>
            </p:nvSpPr>
            <p:spPr bwMode="auto">
              <a:xfrm>
                <a:off x="9112692"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DE21A90E-61FA-4653-B603-8E8D7DEFBB14}"/>
                  </a:ext>
                </a:extLst>
              </p:cNvPr>
              <p:cNvSpPr/>
              <p:nvPr/>
            </p:nvSpPr>
            <p:spPr bwMode="auto">
              <a:xfrm>
                <a:off x="9253226"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1B9B0A2-F0C3-4D4D-942C-C01C30F27856}"/>
                  </a:ext>
                </a:extLst>
              </p:cNvPr>
              <p:cNvSpPr/>
              <p:nvPr/>
            </p:nvSpPr>
            <p:spPr bwMode="auto">
              <a:xfrm>
                <a:off x="9393760"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7FAE8BA-B0F8-41A2-B3FA-3DAA95873E40}"/>
                  </a:ext>
                </a:extLst>
              </p:cNvPr>
              <p:cNvSpPr/>
              <p:nvPr/>
            </p:nvSpPr>
            <p:spPr bwMode="auto">
              <a:xfrm>
                <a:off x="9534293"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6D979FA-3718-46FC-8B3B-8DDFED957B8B}"/>
                </a:ext>
              </a:extLst>
            </p:cNvPr>
            <p:cNvGrpSpPr/>
            <p:nvPr/>
          </p:nvGrpSpPr>
          <p:grpSpPr>
            <a:xfrm rot="16200000">
              <a:off x="8974696" y="2299629"/>
              <a:ext cx="653575" cy="1371600"/>
              <a:chOff x="8746253" y="2318708"/>
              <a:chExt cx="653575" cy="1371600"/>
            </a:xfrm>
            <a:grpFill/>
          </p:grpSpPr>
          <p:sp>
            <p:nvSpPr>
              <p:cNvPr id="59" name="Rectangle: Rounded Corners 58">
                <a:extLst>
                  <a:ext uri="{FF2B5EF4-FFF2-40B4-BE49-F238E27FC236}">
                    <a16:creationId xmlns:a16="http://schemas.microsoft.com/office/drawing/2014/main" id="{27D9D56F-12B3-415C-846B-61A840B3D2AF}"/>
                  </a:ext>
                </a:extLst>
              </p:cNvPr>
              <p:cNvSpPr/>
              <p:nvPr/>
            </p:nvSpPr>
            <p:spPr bwMode="auto">
              <a:xfrm>
                <a:off x="8746253"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E451F793-1F5A-405F-9848-2A291E38E3FE}"/>
                  </a:ext>
                </a:extLst>
              </p:cNvPr>
              <p:cNvSpPr/>
              <p:nvPr/>
            </p:nvSpPr>
            <p:spPr bwMode="auto">
              <a:xfrm>
                <a:off x="8886787"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CFCCF65F-5EB9-465C-9496-1A7FD7335BB4}"/>
                  </a:ext>
                </a:extLst>
              </p:cNvPr>
              <p:cNvSpPr/>
              <p:nvPr/>
            </p:nvSpPr>
            <p:spPr bwMode="auto">
              <a:xfrm>
                <a:off x="9027321"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D7E9782D-44B9-4415-B59C-2C7CE469514E}"/>
                  </a:ext>
                </a:extLst>
              </p:cNvPr>
              <p:cNvSpPr/>
              <p:nvPr/>
            </p:nvSpPr>
            <p:spPr bwMode="auto">
              <a:xfrm>
                <a:off x="9167855"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EBA56D2-85C0-4B89-BE13-3138D690D732}"/>
                  </a:ext>
                </a:extLst>
              </p:cNvPr>
              <p:cNvSpPr/>
              <p:nvPr/>
            </p:nvSpPr>
            <p:spPr bwMode="auto">
              <a:xfrm>
                <a:off x="9308388" y="2318708"/>
                <a:ext cx="91440" cy="13716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Rounded Corners 63">
              <a:extLst>
                <a:ext uri="{FF2B5EF4-FFF2-40B4-BE49-F238E27FC236}">
                  <a16:creationId xmlns:a16="http://schemas.microsoft.com/office/drawing/2014/main" id="{FED293C5-72AB-46C6-A032-83C42A0467FA}"/>
                </a:ext>
              </a:extLst>
            </p:cNvPr>
            <p:cNvSpPr/>
            <p:nvPr/>
          </p:nvSpPr>
          <p:spPr bwMode="auto">
            <a:xfrm>
              <a:off x="8857854" y="2531567"/>
              <a:ext cx="929800" cy="944364"/>
            </a:xfrm>
            <a:prstGeom prst="roundRect">
              <a:avLst>
                <a:gd name="adj" fmla="val 907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9C9E1483-AB55-4C4D-97B1-8C40C11D7CDF}"/>
              </a:ext>
            </a:extLst>
          </p:cNvPr>
          <p:cNvGrpSpPr/>
          <p:nvPr/>
        </p:nvGrpSpPr>
        <p:grpSpPr>
          <a:xfrm>
            <a:off x="3172376" y="4596981"/>
            <a:ext cx="329934" cy="328684"/>
            <a:chOff x="3373304" y="4542310"/>
            <a:chExt cx="419101" cy="417513"/>
          </a:xfrm>
        </p:grpSpPr>
        <p:sp>
          <p:nvSpPr>
            <p:cNvPr id="70" name="AutoShape 42">
              <a:extLst>
                <a:ext uri="{FF2B5EF4-FFF2-40B4-BE49-F238E27FC236}">
                  <a16:creationId xmlns:a16="http://schemas.microsoft.com/office/drawing/2014/main" id="{6FEB5D3C-92A9-4521-9AB4-91309BBEC636}"/>
                </a:ext>
              </a:extLst>
            </p:cNvPr>
            <p:cNvSpPr>
              <a:spLocks noChangeAspect="1" noChangeArrowheads="1" noTextEdit="1"/>
            </p:cNvSpPr>
            <p:nvPr/>
          </p:nvSpPr>
          <p:spPr bwMode="auto">
            <a:xfrm>
              <a:off x="3373304" y="4545485"/>
              <a:ext cx="406400" cy="406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44">
              <a:extLst>
                <a:ext uri="{FF2B5EF4-FFF2-40B4-BE49-F238E27FC236}">
                  <a16:creationId xmlns:a16="http://schemas.microsoft.com/office/drawing/2014/main" id="{30457B26-3AB9-488A-BA55-77E30934A58D}"/>
                </a:ext>
              </a:extLst>
            </p:cNvPr>
            <p:cNvSpPr>
              <a:spLocks/>
            </p:cNvSpPr>
            <p:nvPr/>
          </p:nvSpPr>
          <p:spPr bwMode="auto">
            <a:xfrm>
              <a:off x="3373304" y="4542310"/>
              <a:ext cx="419100" cy="314325"/>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45">
              <a:extLst>
                <a:ext uri="{FF2B5EF4-FFF2-40B4-BE49-F238E27FC236}">
                  <a16:creationId xmlns:a16="http://schemas.microsoft.com/office/drawing/2014/main" id="{CF3C9FC1-15D3-4D1D-AA59-DE6A46A69BB6}"/>
                </a:ext>
              </a:extLst>
            </p:cNvPr>
            <p:cNvSpPr>
              <a:spLocks/>
            </p:cNvSpPr>
            <p:nvPr/>
          </p:nvSpPr>
          <p:spPr bwMode="auto">
            <a:xfrm>
              <a:off x="3530467" y="4778848"/>
              <a:ext cx="47625" cy="25400"/>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46">
              <a:extLst>
                <a:ext uri="{FF2B5EF4-FFF2-40B4-BE49-F238E27FC236}">
                  <a16:creationId xmlns:a16="http://schemas.microsoft.com/office/drawing/2014/main" id="{8E8D2D50-BB65-4C01-A963-DB0E22A380E0}"/>
                </a:ext>
              </a:extLst>
            </p:cNvPr>
            <p:cNvSpPr>
              <a:spLocks/>
            </p:cNvSpPr>
            <p:nvPr/>
          </p:nvSpPr>
          <p:spPr bwMode="auto">
            <a:xfrm>
              <a:off x="3790817" y="4832823"/>
              <a:ext cx="1588" cy="3175"/>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47">
              <a:extLst>
                <a:ext uri="{FF2B5EF4-FFF2-40B4-BE49-F238E27FC236}">
                  <a16:creationId xmlns:a16="http://schemas.microsoft.com/office/drawing/2014/main" id="{98CF0B54-0030-4068-87FC-8C5F02293FDB}"/>
                </a:ext>
              </a:extLst>
            </p:cNvPr>
            <p:cNvSpPr>
              <a:spLocks noEditPoints="1"/>
            </p:cNvSpPr>
            <p:nvPr/>
          </p:nvSpPr>
          <p:spPr bwMode="auto">
            <a:xfrm>
              <a:off x="3582854" y="4750273"/>
              <a:ext cx="209550" cy="209550"/>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48">
              <a:extLst>
                <a:ext uri="{FF2B5EF4-FFF2-40B4-BE49-F238E27FC236}">
                  <a16:creationId xmlns:a16="http://schemas.microsoft.com/office/drawing/2014/main" id="{1799FBE4-F955-49E5-8BFC-A0D140C9215A}"/>
                </a:ext>
              </a:extLst>
            </p:cNvPr>
            <p:cNvSpPr>
              <a:spLocks/>
            </p:cNvSpPr>
            <p:nvPr/>
          </p:nvSpPr>
          <p:spPr bwMode="auto">
            <a:xfrm>
              <a:off x="3676517" y="4842348"/>
              <a:ext cx="23813" cy="25400"/>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Freeform 1018">
            <a:extLst>
              <a:ext uri="{FF2B5EF4-FFF2-40B4-BE49-F238E27FC236}">
                <a16:creationId xmlns:a16="http://schemas.microsoft.com/office/drawing/2014/main" id="{6B86DAAE-F225-4D76-BA12-A34FA1C75693}"/>
              </a:ext>
            </a:extLst>
          </p:cNvPr>
          <p:cNvSpPr>
            <a:spLocks/>
          </p:cNvSpPr>
          <p:nvPr/>
        </p:nvSpPr>
        <p:spPr bwMode="auto">
          <a:xfrm>
            <a:off x="5016687" y="4598679"/>
            <a:ext cx="324031" cy="324031"/>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90" name="Group 113">
            <a:extLst>
              <a:ext uri="{FF2B5EF4-FFF2-40B4-BE49-F238E27FC236}">
                <a16:creationId xmlns:a16="http://schemas.microsoft.com/office/drawing/2014/main" id="{6C767B6C-1550-4E8F-86E2-1BAEA55D8D55}"/>
              </a:ext>
            </a:extLst>
          </p:cNvPr>
          <p:cNvGrpSpPr>
            <a:grpSpLocks noChangeAspect="1"/>
          </p:cNvGrpSpPr>
          <p:nvPr/>
        </p:nvGrpSpPr>
        <p:grpSpPr bwMode="auto">
          <a:xfrm>
            <a:off x="1173277" y="2400335"/>
            <a:ext cx="458242" cy="458242"/>
            <a:chOff x="6739" y="2067"/>
            <a:chExt cx="256" cy="256"/>
          </a:xfrm>
        </p:grpSpPr>
        <p:sp>
          <p:nvSpPr>
            <p:cNvPr id="91" name="AutoShape 112">
              <a:extLst>
                <a:ext uri="{FF2B5EF4-FFF2-40B4-BE49-F238E27FC236}">
                  <a16:creationId xmlns:a16="http://schemas.microsoft.com/office/drawing/2014/main" id="{18E2A404-3221-4148-A4BA-6A1AB9C53641}"/>
                </a:ext>
              </a:extLst>
            </p:cNvPr>
            <p:cNvSpPr>
              <a:spLocks noChangeAspect="1" noChangeArrowheads="1" noTextEdit="1"/>
            </p:cNvSpPr>
            <p:nvPr/>
          </p:nvSpPr>
          <p:spPr bwMode="auto">
            <a:xfrm>
              <a:off x="6739" y="206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114">
              <a:extLst>
                <a:ext uri="{FF2B5EF4-FFF2-40B4-BE49-F238E27FC236}">
                  <a16:creationId xmlns:a16="http://schemas.microsoft.com/office/drawing/2014/main" id="{AAA67EBB-68FD-40B7-AF76-FA862F46AFE9}"/>
                </a:ext>
              </a:extLst>
            </p:cNvPr>
            <p:cNvSpPr>
              <a:spLocks/>
            </p:cNvSpPr>
            <p:nvPr/>
          </p:nvSpPr>
          <p:spPr bwMode="auto">
            <a:xfrm>
              <a:off x="6779" y="2104"/>
              <a:ext cx="211" cy="183"/>
            </a:xfrm>
            <a:custGeom>
              <a:avLst/>
              <a:gdLst>
                <a:gd name="T0" fmla="*/ 340 w 340"/>
                <a:gd name="T1" fmla="*/ 240 h 294"/>
                <a:gd name="T2" fmla="*/ 340 w 340"/>
                <a:gd name="T3" fmla="*/ 240 h 294"/>
                <a:gd name="T4" fmla="*/ 340 w 340"/>
                <a:gd name="T5" fmla="*/ 0 h 294"/>
                <a:gd name="T6" fmla="*/ 0 w 340"/>
                <a:gd name="T7" fmla="*/ 0 h 294"/>
                <a:gd name="T8" fmla="*/ 0 w 340"/>
                <a:gd name="T9" fmla="*/ 113 h 294"/>
                <a:gd name="T10" fmla="*/ 27 w 340"/>
                <a:gd name="T11" fmla="*/ 113 h 294"/>
                <a:gd name="T12" fmla="*/ 27 w 340"/>
                <a:gd name="T13" fmla="*/ 27 h 294"/>
                <a:gd name="T14" fmla="*/ 313 w 340"/>
                <a:gd name="T15" fmla="*/ 27 h 294"/>
                <a:gd name="T16" fmla="*/ 313 w 340"/>
                <a:gd name="T17" fmla="*/ 214 h 294"/>
                <a:gd name="T18" fmla="*/ 78 w 340"/>
                <a:gd name="T19" fmla="*/ 214 h 294"/>
                <a:gd name="T20" fmla="*/ 78 w 340"/>
                <a:gd name="T21" fmla="*/ 240 h 294"/>
                <a:gd name="T22" fmla="*/ 153 w 340"/>
                <a:gd name="T23" fmla="*/ 240 h 294"/>
                <a:gd name="T24" fmla="*/ 153 w 340"/>
                <a:gd name="T25" fmla="*/ 267 h 294"/>
                <a:gd name="T26" fmla="*/ 100 w 340"/>
                <a:gd name="T27" fmla="*/ 267 h 294"/>
                <a:gd name="T28" fmla="*/ 100 w 340"/>
                <a:gd name="T29" fmla="*/ 294 h 294"/>
                <a:gd name="T30" fmla="*/ 233 w 340"/>
                <a:gd name="T31" fmla="*/ 294 h 294"/>
                <a:gd name="T32" fmla="*/ 233 w 340"/>
                <a:gd name="T33" fmla="*/ 267 h 294"/>
                <a:gd name="T34" fmla="*/ 180 w 340"/>
                <a:gd name="T35" fmla="*/ 267 h 294"/>
                <a:gd name="T36" fmla="*/ 180 w 340"/>
                <a:gd name="T37" fmla="*/ 240 h 294"/>
                <a:gd name="T38" fmla="*/ 340 w 340"/>
                <a:gd name="T39" fmla="*/ 2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0" h="294">
                  <a:moveTo>
                    <a:pt x="340" y="240"/>
                  </a:moveTo>
                  <a:lnTo>
                    <a:pt x="340" y="240"/>
                  </a:lnTo>
                  <a:lnTo>
                    <a:pt x="340" y="0"/>
                  </a:lnTo>
                  <a:lnTo>
                    <a:pt x="0" y="0"/>
                  </a:lnTo>
                  <a:lnTo>
                    <a:pt x="0" y="113"/>
                  </a:lnTo>
                  <a:lnTo>
                    <a:pt x="27" y="113"/>
                  </a:lnTo>
                  <a:lnTo>
                    <a:pt x="27" y="27"/>
                  </a:lnTo>
                  <a:lnTo>
                    <a:pt x="313" y="27"/>
                  </a:lnTo>
                  <a:lnTo>
                    <a:pt x="313" y="214"/>
                  </a:lnTo>
                  <a:lnTo>
                    <a:pt x="78" y="214"/>
                  </a:lnTo>
                  <a:lnTo>
                    <a:pt x="78" y="240"/>
                  </a:lnTo>
                  <a:lnTo>
                    <a:pt x="153" y="240"/>
                  </a:lnTo>
                  <a:lnTo>
                    <a:pt x="153" y="267"/>
                  </a:lnTo>
                  <a:lnTo>
                    <a:pt x="100" y="267"/>
                  </a:lnTo>
                  <a:lnTo>
                    <a:pt x="100" y="294"/>
                  </a:lnTo>
                  <a:lnTo>
                    <a:pt x="233" y="294"/>
                  </a:lnTo>
                  <a:lnTo>
                    <a:pt x="233" y="267"/>
                  </a:lnTo>
                  <a:lnTo>
                    <a:pt x="180" y="267"/>
                  </a:lnTo>
                  <a:lnTo>
                    <a:pt x="180" y="240"/>
                  </a:lnTo>
                  <a:lnTo>
                    <a:pt x="340" y="24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15">
              <a:extLst>
                <a:ext uri="{FF2B5EF4-FFF2-40B4-BE49-F238E27FC236}">
                  <a16:creationId xmlns:a16="http://schemas.microsoft.com/office/drawing/2014/main" id="{4E63E10C-B926-4BAA-8384-C04630FF0E58}"/>
                </a:ext>
              </a:extLst>
            </p:cNvPr>
            <p:cNvSpPr>
              <a:spLocks noEditPoints="1"/>
            </p:cNvSpPr>
            <p:nvPr/>
          </p:nvSpPr>
          <p:spPr bwMode="auto">
            <a:xfrm>
              <a:off x="6753" y="2191"/>
              <a:ext cx="58" cy="97"/>
            </a:xfrm>
            <a:custGeom>
              <a:avLst/>
              <a:gdLst>
                <a:gd name="T0" fmla="*/ 72 w 94"/>
                <a:gd name="T1" fmla="*/ 75 h 157"/>
                <a:gd name="T2" fmla="*/ 72 w 94"/>
                <a:gd name="T3" fmla="*/ 75 h 157"/>
                <a:gd name="T4" fmla="*/ 72 w 94"/>
                <a:gd name="T5" fmla="*/ 101 h 157"/>
                <a:gd name="T6" fmla="*/ 72 w 94"/>
                <a:gd name="T7" fmla="*/ 131 h 157"/>
                <a:gd name="T8" fmla="*/ 22 w 94"/>
                <a:gd name="T9" fmla="*/ 131 h 157"/>
                <a:gd name="T10" fmla="*/ 22 w 94"/>
                <a:gd name="T11" fmla="*/ 26 h 157"/>
                <a:gd name="T12" fmla="*/ 42 w 94"/>
                <a:gd name="T13" fmla="*/ 26 h 157"/>
                <a:gd name="T14" fmla="*/ 69 w 94"/>
                <a:gd name="T15" fmla="*/ 26 h 157"/>
                <a:gd name="T16" fmla="*/ 72 w 94"/>
                <a:gd name="T17" fmla="*/ 26 h 157"/>
                <a:gd name="T18" fmla="*/ 72 w 94"/>
                <a:gd name="T19" fmla="*/ 75 h 157"/>
                <a:gd name="T20" fmla="*/ 94 w 94"/>
                <a:gd name="T21" fmla="*/ 101 h 157"/>
                <a:gd name="T22" fmla="*/ 94 w 94"/>
                <a:gd name="T23" fmla="*/ 101 h 157"/>
                <a:gd name="T24" fmla="*/ 94 w 94"/>
                <a:gd name="T25" fmla="*/ 75 h 157"/>
                <a:gd name="T26" fmla="*/ 94 w 94"/>
                <a:gd name="T27" fmla="*/ 0 h 157"/>
                <a:gd name="T28" fmla="*/ 69 w 94"/>
                <a:gd name="T29" fmla="*/ 0 h 157"/>
                <a:gd name="T30" fmla="*/ 42 w 94"/>
                <a:gd name="T31" fmla="*/ 0 h 157"/>
                <a:gd name="T32" fmla="*/ 0 w 94"/>
                <a:gd name="T33" fmla="*/ 0 h 157"/>
                <a:gd name="T34" fmla="*/ 0 w 94"/>
                <a:gd name="T35" fmla="*/ 157 h 157"/>
                <a:gd name="T36" fmla="*/ 94 w 94"/>
                <a:gd name="T37" fmla="*/ 157 h 157"/>
                <a:gd name="T38" fmla="*/ 94 w 94"/>
                <a:gd name="T39" fmla="*/ 10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7">
                  <a:moveTo>
                    <a:pt x="72" y="75"/>
                  </a:moveTo>
                  <a:lnTo>
                    <a:pt x="72" y="75"/>
                  </a:lnTo>
                  <a:lnTo>
                    <a:pt x="72" y="101"/>
                  </a:lnTo>
                  <a:lnTo>
                    <a:pt x="72" y="131"/>
                  </a:lnTo>
                  <a:lnTo>
                    <a:pt x="22" y="131"/>
                  </a:lnTo>
                  <a:lnTo>
                    <a:pt x="22" y="26"/>
                  </a:lnTo>
                  <a:lnTo>
                    <a:pt x="42" y="26"/>
                  </a:lnTo>
                  <a:lnTo>
                    <a:pt x="69" y="26"/>
                  </a:lnTo>
                  <a:lnTo>
                    <a:pt x="72" y="26"/>
                  </a:lnTo>
                  <a:lnTo>
                    <a:pt x="72" y="75"/>
                  </a:lnTo>
                  <a:close/>
                  <a:moveTo>
                    <a:pt x="94" y="101"/>
                  </a:moveTo>
                  <a:lnTo>
                    <a:pt x="94" y="101"/>
                  </a:lnTo>
                  <a:lnTo>
                    <a:pt x="94" y="75"/>
                  </a:lnTo>
                  <a:lnTo>
                    <a:pt x="94" y="0"/>
                  </a:lnTo>
                  <a:lnTo>
                    <a:pt x="69" y="0"/>
                  </a:lnTo>
                  <a:lnTo>
                    <a:pt x="42" y="0"/>
                  </a:lnTo>
                  <a:lnTo>
                    <a:pt x="0" y="0"/>
                  </a:lnTo>
                  <a:lnTo>
                    <a:pt x="0" y="157"/>
                  </a:lnTo>
                  <a:lnTo>
                    <a:pt x="94" y="157"/>
                  </a:lnTo>
                  <a:lnTo>
                    <a:pt x="94" y="101"/>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16">
              <a:extLst>
                <a:ext uri="{FF2B5EF4-FFF2-40B4-BE49-F238E27FC236}">
                  <a16:creationId xmlns:a16="http://schemas.microsoft.com/office/drawing/2014/main" id="{63A9F0D3-EFEF-4981-B995-DC53D4EA2BBB}"/>
                </a:ext>
              </a:extLst>
            </p:cNvPr>
            <p:cNvSpPr>
              <a:spLocks/>
            </p:cNvSpPr>
            <p:nvPr/>
          </p:nvSpPr>
          <p:spPr bwMode="auto">
            <a:xfrm>
              <a:off x="6848" y="2140"/>
              <a:ext cx="29" cy="39"/>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17">
              <a:extLst>
                <a:ext uri="{FF2B5EF4-FFF2-40B4-BE49-F238E27FC236}">
                  <a16:creationId xmlns:a16="http://schemas.microsoft.com/office/drawing/2014/main" id="{D09CB8B8-FC05-4C70-B214-F5B96B1C0084}"/>
                </a:ext>
              </a:extLst>
            </p:cNvPr>
            <p:cNvSpPr>
              <a:spLocks/>
            </p:cNvSpPr>
            <p:nvPr/>
          </p:nvSpPr>
          <p:spPr bwMode="auto">
            <a:xfrm>
              <a:off x="6882" y="2170"/>
              <a:ext cx="17" cy="17"/>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18">
              <a:extLst>
                <a:ext uri="{FF2B5EF4-FFF2-40B4-BE49-F238E27FC236}">
                  <a16:creationId xmlns:a16="http://schemas.microsoft.com/office/drawing/2014/main" id="{8BBB1A38-10FE-4562-AB47-E1CF2C0E5838}"/>
                </a:ext>
              </a:extLst>
            </p:cNvPr>
            <p:cNvSpPr>
              <a:spLocks/>
            </p:cNvSpPr>
            <p:nvPr/>
          </p:nvSpPr>
          <p:spPr bwMode="auto">
            <a:xfrm>
              <a:off x="6891" y="2137"/>
              <a:ext cx="40" cy="31"/>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119">
              <a:extLst>
                <a:ext uri="{FF2B5EF4-FFF2-40B4-BE49-F238E27FC236}">
                  <a16:creationId xmlns:a16="http://schemas.microsoft.com/office/drawing/2014/main" id="{6F808C1F-6B6C-4DD8-B931-7E6E7C8C9BFF}"/>
                </a:ext>
              </a:extLst>
            </p:cNvPr>
            <p:cNvSpPr>
              <a:spLocks/>
            </p:cNvSpPr>
            <p:nvPr/>
          </p:nvSpPr>
          <p:spPr bwMode="auto">
            <a:xfrm>
              <a:off x="6890" y="2184"/>
              <a:ext cx="42" cy="38"/>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2E4658BE-7A6A-4151-8E6C-0AE3B80009B6}"/>
              </a:ext>
            </a:extLst>
          </p:cNvPr>
          <p:cNvGrpSpPr/>
          <p:nvPr/>
        </p:nvGrpSpPr>
        <p:grpSpPr>
          <a:xfrm>
            <a:off x="3222253" y="2514366"/>
            <a:ext cx="230181" cy="230180"/>
            <a:chOff x="985166" y="1276544"/>
            <a:chExt cx="509078" cy="509075"/>
          </a:xfrm>
        </p:grpSpPr>
        <p:sp>
          <p:nvSpPr>
            <p:cNvPr id="99" name="Rectangle 1111">
              <a:extLst>
                <a:ext uri="{FF2B5EF4-FFF2-40B4-BE49-F238E27FC236}">
                  <a16:creationId xmlns:a16="http://schemas.microsoft.com/office/drawing/2014/main" id="{0754E6E8-4A03-4250-91D3-A27FBEA726A6}"/>
                </a:ext>
              </a:extLst>
            </p:cNvPr>
            <p:cNvSpPr>
              <a:spLocks noChangeArrowheads="1"/>
            </p:cNvSpPr>
            <p:nvPr/>
          </p:nvSpPr>
          <p:spPr bwMode="auto">
            <a:xfrm>
              <a:off x="985166" y="1640881"/>
              <a:ext cx="144738" cy="1447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113">
              <a:extLst>
                <a:ext uri="{FF2B5EF4-FFF2-40B4-BE49-F238E27FC236}">
                  <a16:creationId xmlns:a16="http://schemas.microsoft.com/office/drawing/2014/main" id="{1034F16B-E3E4-4F0D-9682-720D03A84C21}"/>
                </a:ext>
              </a:extLst>
            </p:cNvPr>
            <p:cNvSpPr>
              <a:spLocks/>
            </p:cNvSpPr>
            <p:nvPr/>
          </p:nvSpPr>
          <p:spPr bwMode="auto">
            <a:xfrm>
              <a:off x="1050050" y="1276544"/>
              <a:ext cx="444194" cy="509075"/>
            </a:xfrm>
            <a:custGeom>
              <a:avLst/>
              <a:gdLst>
                <a:gd name="T0" fmla="*/ 0 w 89"/>
                <a:gd name="T1" fmla="*/ 0 h 102"/>
                <a:gd name="T2" fmla="*/ 0 w 89"/>
                <a:gd name="T3" fmla="*/ 32 h 102"/>
                <a:gd name="T4" fmla="*/ 57 w 89"/>
                <a:gd name="T5" fmla="*/ 32 h 102"/>
                <a:gd name="T6" fmla="*/ 57 w 89"/>
                <a:gd name="T7" fmla="*/ 102 h 102"/>
                <a:gd name="T8" fmla="*/ 89 w 89"/>
                <a:gd name="T9" fmla="*/ 102 h 102"/>
                <a:gd name="T10" fmla="*/ 89 w 89"/>
                <a:gd name="T11" fmla="*/ 0 h 102"/>
                <a:gd name="T12" fmla="*/ 0 w 8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0"/>
                  </a:moveTo>
                  <a:lnTo>
                    <a:pt x="0" y="32"/>
                  </a:lnTo>
                  <a:lnTo>
                    <a:pt x="57" y="32"/>
                  </a:lnTo>
                  <a:lnTo>
                    <a:pt x="57" y="102"/>
                  </a:lnTo>
                  <a:lnTo>
                    <a:pt x="89" y="102"/>
                  </a:lnTo>
                  <a:lnTo>
                    <a:pt x="89"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114">
              <a:extLst>
                <a:ext uri="{FF2B5EF4-FFF2-40B4-BE49-F238E27FC236}">
                  <a16:creationId xmlns:a16="http://schemas.microsoft.com/office/drawing/2014/main" id="{B65AD0D5-F1F1-4A0E-B8A0-66D42FCE5DAB}"/>
                </a:ext>
              </a:extLst>
            </p:cNvPr>
            <p:cNvSpPr>
              <a:spLocks/>
            </p:cNvSpPr>
            <p:nvPr/>
          </p:nvSpPr>
          <p:spPr bwMode="auto">
            <a:xfrm>
              <a:off x="1015111" y="1466199"/>
              <a:ext cx="289473" cy="319419"/>
            </a:xfrm>
            <a:custGeom>
              <a:avLst/>
              <a:gdLst>
                <a:gd name="T0" fmla="*/ 0 w 58"/>
                <a:gd name="T1" fmla="*/ 0 h 64"/>
                <a:gd name="T2" fmla="*/ 0 w 58"/>
                <a:gd name="T3" fmla="*/ 29 h 64"/>
                <a:gd name="T4" fmla="*/ 29 w 58"/>
                <a:gd name="T5" fmla="*/ 29 h 64"/>
                <a:gd name="T6" fmla="*/ 29 w 58"/>
                <a:gd name="T7" fmla="*/ 64 h 64"/>
                <a:gd name="T8" fmla="*/ 58 w 58"/>
                <a:gd name="T9" fmla="*/ 64 h 64"/>
                <a:gd name="T10" fmla="*/ 58 w 58"/>
                <a:gd name="T11" fmla="*/ 0 h 64"/>
                <a:gd name="T12" fmla="*/ 0 w 5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8" h="64">
                  <a:moveTo>
                    <a:pt x="0" y="0"/>
                  </a:moveTo>
                  <a:lnTo>
                    <a:pt x="0" y="29"/>
                  </a:lnTo>
                  <a:lnTo>
                    <a:pt x="29" y="29"/>
                  </a:lnTo>
                  <a:lnTo>
                    <a:pt x="29" y="64"/>
                  </a:lnTo>
                  <a:lnTo>
                    <a:pt x="58" y="64"/>
                  </a:lnTo>
                  <a:lnTo>
                    <a:pt x="58" y="0"/>
                  </a:lnTo>
                  <a:lnTo>
                    <a:pt x="0"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97ADF04-60FC-47D1-B39B-6C8A91EBEEB4}"/>
              </a:ext>
            </a:extLst>
          </p:cNvPr>
          <p:cNvGrpSpPr/>
          <p:nvPr/>
        </p:nvGrpSpPr>
        <p:grpSpPr>
          <a:xfrm>
            <a:off x="5072161" y="2465961"/>
            <a:ext cx="213083" cy="326990"/>
            <a:chOff x="5282139" y="2315191"/>
            <a:chExt cx="273248" cy="419317"/>
          </a:xfrm>
        </p:grpSpPr>
        <p:sp>
          <p:nvSpPr>
            <p:cNvPr id="102" name="Rectangle 101">
              <a:extLst>
                <a:ext uri="{FF2B5EF4-FFF2-40B4-BE49-F238E27FC236}">
                  <a16:creationId xmlns:a16="http://schemas.microsoft.com/office/drawing/2014/main" id="{5F18ABD3-B658-4EE9-8C7D-170506942615}"/>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3">
              <a:extLst>
                <a:ext uri="{FF2B5EF4-FFF2-40B4-BE49-F238E27FC236}">
                  <a16:creationId xmlns:a16="http://schemas.microsoft.com/office/drawing/2014/main" id="{92CFFEEB-4D8D-48BA-85FC-7EC02B64049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3">
              <a:extLst>
                <a:ext uri="{FF2B5EF4-FFF2-40B4-BE49-F238E27FC236}">
                  <a16:creationId xmlns:a16="http://schemas.microsoft.com/office/drawing/2014/main" id="{4454CA1E-A310-4CAF-B7F6-2849CC12FDA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3">
              <a:extLst>
                <a:ext uri="{FF2B5EF4-FFF2-40B4-BE49-F238E27FC236}">
                  <a16:creationId xmlns:a16="http://schemas.microsoft.com/office/drawing/2014/main" id="{130D857E-F3CC-4CBD-84D1-DD5E6CDD1B5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4184C10-5F12-4F13-849A-F76B515404A6}"/>
              </a:ext>
            </a:extLst>
          </p:cNvPr>
          <p:cNvGrpSpPr/>
          <p:nvPr/>
        </p:nvGrpSpPr>
        <p:grpSpPr>
          <a:xfrm>
            <a:off x="6830750" y="4570368"/>
            <a:ext cx="305724" cy="401620"/>
            <a:chOff x="7036676" y="4359007"/>
            <a:chExt cx="388347" cy="510160"/>
          </a:xfrm>
        </p:grpSpPr>
        <p:sp>
          <p:nvSpPr>
            <p:cNvPr id="227" name="Database_EFC7">
              <a:extLst>
                <a:ext uri="{FF2B5EF4-FFF2-40B4-BE49-F238E27FC236}">
                  <a16:creationId xmlns:a16="http://schemas.microsoft.com/office/drawing/2014/main" id="{868FD21C-92EA-4900-AA52-A21FAE411753}"/>
                </a:ext>
              </a:extLst>
            </p:cNvPr>
            <p:cNvSpPr>
              <a:spLocks noChangeAspect="1" noEditPoints="1"/>
            </p:cNvSpPr>
            <p:nvPr/>
          </p:nvSpPr>
          <p:spPr bwMode="auto">
            <a:xfrm>
              <a:off x="7036676" y="4359007"/>
              <a:ext cx="388347" cy="5101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5">
                <a:lumMod val="50000"/>
              </a:schemeClr>
            </a:solid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Oval 10">
              <a:extLst>
                <a:ext uri="{FF2B5EF4-FFF2-40B4-BE49-F238E27FC236}">
                  <a16:creationId xmlns:a16="http://schemas.microsoft.com/office/drawing/2014/main" id="{58EA608C-039B-441A-874D-342261969089}"/>
                </a:ext>
              </a:extLst>
            </p:cNvPr>
            <p:cNvSpPr/>
            <p:nvPr/>
          </p:nvSpPr>
          <p:spPr bwMode="auto">
            <a:xfrm>
              <a:off x="7045973" y="4367136"/>
              <a:ext cx="369752" cy="141655"/>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7730815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barn(outVertical)">
                                      <p:cBhvr>
                                        <p:cTn id="13" dur="500"/>
                                        <p:tgtEl>
                                          <p:spTgt spid="12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ACEC8-A3E0-4D4C-B53B-457E34FBAAA3}"/>
              </a:ext>
            </a:extLst>
          </p:cNvPr>
          <p:cNvSpPr>
            <a:spLocks noGrp="1"/>
          </p:cNvSpPr>
          <p:nvPr>
            <p:ph type="title"/>
          </p:nvPr>
        </p:nvSpPr>
        <p:spPr>
          <a:xfrm>
            <a:off x="225592" y="1190281"/>
            <a:ext cx="1755140" cy="738664"/>
          </a:xfrm>
        </p:spPr>
        <p:txBody>
          <a:bodyPr/>
          <a:lstStyle/>
          <a:p>
            <a:r>
              <a:rPr lang="en-US" sz="2400" dirty="0"/>
              <a:t>Entry </a:t>
            </a:r>
            <a:br>
              <a:rPr lang="en-US" sz="2400" dirty="0"/>
            </a:br>
            <a:r>
              <a:rPr lang="en-US" sz="2400" dirty="0"/>
              <a:t>Level </a:t>
            </a:r>
          </a:p>
        </p:txBody>
      </p:sp>
      <p:sp>
        <p:nvSpPr>
          <p:cNvPr id="15" name="Rectangle 14">
            <a:extLst>
              <a:ext uri="{FF2B5EF4-FFF2-40B4-BE49-F238E27FC236}">
                <a16:creationId xmlns:a16="http://schemas.microsoft.com/office/drawing/2014/main" id="{6B1EC6C3-B738-40A1-91F2-9417CEF7CC5E}"/>
              </a:ext>
            </a:extLst>
          </p:cNvPr>
          <p:cNvSpPr/>
          <p:nvPr/>
        </p:nvSpPr>
        <p:spPr>
          <a:xfrm>
            <a:off x="6172946" y="85219"/>
            <a:ext cx="3064582"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2F2F2F"/>
                </a:solidFill>
                <a:effectLst/>
                <a:uLnTx/>
                <a:uFillTx/>
                <a:latin typeface="Segoe UI"/>
                <a:ea typeface="+mn-ea"/>
                <a:cs typeface="+mn-cs"/>
              </a:rPr>
              <a:t>1 vCPU - 128 vCPUs</a:t>
            </a:r>
          </a:p>
        </p:txBody>
      </p:sp>
      <p:sp>
        <p:nvSpPr>
          <p:cNvPr id="63" name="TextBox 62">
            <a:extLst>
              <a:ext uri="{FF2B5EF4-FFF2-40B4-BE49-F238E27FC236}">
                <a16:creationId xmlns:a16="http://schemas.microsoft.com/office/drawing/2014/main" id="{EF46F895-A0DC-4203-A85C-6C12ABC7CF06}"/>
              </a:ext>
            </a:extLst>
          </p:cNvPr>
          <p:cNvSpPr txBox="1"/>
          <p:nvPr/>
        </p:nvSpPr>
        <p:spPr>
          <a:xfrm>
            <a:off x="3690567" y="30820"/>
            <a:ext cx="2050882" cy="84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Computational</a:t>
            </a:r>
            <a:br>
              <a:rPr kumimoji="0" lang="en-US" sz="2000" b="0" i="0" u="none" strike="noStrike" kern="1200" cap="none" spc="0" normalizeH="0" baseline="0" noProof="0" dirty="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performance</a:t>
            </a:r>
          </a:p>
        </p:txBody>
      </p:sp>
      <p:grpSp>
        <p:nvGrpSpPr>
          <p:cNvPr id="127" name="Group 126">
            <a:extLst>
              <a:ext uri="{FF2B5EF4-FFF2-40B4-BE49-F238E27FC236}">
                <a16:creationId xmlns:a16="http://schemas.microsoft.com/office/drawing/2014/main" id="{078C4415-A57A-47A5-896C-3656621C3C79}"/>
              </a:ext>
            </a:extLst>
          </p:cNvPr>
          <p:cNvGrpSpPr/>
          <p:nvPr/>
        </p:nvGrpSpPr>
        <p:grpSpPr>
          <a:xfrm>
            <a:off x="2784546" y="223886"/>
            <a:ext cx="497459" cy="463315"/>
            <a:chOff x="5451031" y="1624151"/>
            <a:chExt cx="541457" cy="504298"/>
          </a:xfrm>
        </p:grpSpPr>
        <p:sp>
          <p:nvSpPr>
            <p:cNvPr id="128" name="Freeform 966">
              <a:extLst>
                <a:ext uri="{FF2B5EF4-FFF2-40B4-BE49-F238E27FC236}">
                  <a16:creationId xmlns:a16="http://schemas.microsoft.com/office/drawing/2014/main" id="{2106A825-C3C1-468E-9812-B684EEF1AE4F}"/>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006">
              <a:extLst>
                <a:ext uri="{FF2B5EF4-FFF2-40B4-BE49-F238E27FC236}">
                  <a16:creationId xmlns:a16="http://schemas.microsoft.com/office/drawing/2014/main" id="{A8ACE2F1-AF05-431E-B3BB-3F05C9CB506A}"/>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Rectangle 1007">
              <a:extLst>
                <a:ext uri="{FF2B5EF4-FFF2-40B4-BE49-F238E27FC236}">
                  <a16:creationId xmlns:a16="http://schemas.microsoft.com/office/drawing/2014/main" id="{D6D1FBA1-2909-45E9-A596-46A8F49584D2}"/>
                </a:ext>
              </a:extLst>
            </p:cNvPr>
            <p:cNvSpPr>
              <a:spLocks noChangeArrowheads="1"/>
            </p:cNvSpPr>
            <p:nvPr/>
          </p:nvSpPr>
          <p:spPr bwMode="auto">
            <a:xfrm>
              <a:off x="5658059" y="1889570"/>
              <a:ext cx="31850" cy="69011"/>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Rectangle 1008">
              <a:extLst>
                <a:ext uri="{FF2B5EF4-FFF2-40B4-BE49-F238E27FC236}">
                  <a16:creationId xmlns:a16="http://schemas.microsoft.com/office/drawing/2014/main" id="{8E979AA1-1849-4518-9BCD-AE3EFDBC2882}"/>
                </a:ext>
              </a:extLst>
            </p:cNvPr>
            <p:cNvSpPr>
              <a:spLocks noChangeArrowheads="1"/>
            </p:cNvSpPr>
            <p:nvPr/>
          </p:nvSpPr>
          <p:spPr bwMode="auto">
            <a:xfrm>
              <a:off x="5721760" y="1788713"/>
              <a:ext cx="37160" cy="1698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061">
              <a:extLst>
                <a:ext uri="{FF2B5EF4-FFF2-40B4-BE49-F238E27FC236}">
                  <a16:creationId xmlns:a16="http://schemas.microsoft.com/office/drawing/2014/main" id="{79419877-7B4F-4C5B-B08C-860AA0BCCFCA}"/>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091">
              <a:extLst>
                <a:ext uri="{FF2B5EF4-FFF2-40B4-BE49-F238E27FC236}">
                  <a16:creationId xmlns:a16="http://schemas.microsoft.com/office/drawing/2014/main" id="{1A809A8A-D7D0-4B77-AC42-89CDB27C1B5F}"/>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8C2F7E1A-111F-492D-9DBD-A66E4335DE36}"/>
              </a:ext>
            </a:extLst>
          </p:cNvPr>
          <p:cNvGrpSpPr>
            <a:grpSpLocks noChangeAspect="1"/>
          </p:cNvGrpSpPr>
          <p:nvPr/>
        </p:nvGrpSpPr>
        <p:grpSpPr>
          <a:xfrm>
            <a:off x="4247802" y="1043510"/>
            <a:ext cx="1737360" cy="1092478"/>
            <a:chOff x="5996265" y="2452573"/>
            <a:chExt cx="2055888" cy="1333217"/>
          </a:xfrm>
        </p:grpSpPr>
        <p:sp>
          <p:nvSpPr>
            <p:cNvPr id="62" name="Freeform 23">
              <a:extLst>
                <a:ext uri="{FF2B5EF4-FFF2-40B4-BE49-F238E27FC236}">
                  <a16:creationId xmlns:a16="http://schemas.microsoft.com/office/drawing/2014/main" id="{43CB2CA7-6473-475F-977D-ED172EE00E84}"/>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CCE3D61D-C30B-480B-B0CC-F97F670A2007}"/>
                </a:ext>
              </a:extLst>
            </p:cNvPr>
            <p:cNvGrpSpPr/>
            <p:nvPr/>
          </p:nvGrpSpPr>
          <p:grpSpPr>
            <a:xfrm>
              <a:off x="6468553" y="2746939"/>
              <a:ext cx="1111312" cy="1038851"/>
              <a:chOff x="6468553" y="2746939"/>
              <a:chExt cx="1111312" cy="1038851"/>
            </a:xfrm>
          </p:grpSpPr>
          <p:grpSp>
            <p:nvGrpSpPr>
              <p:cNvPr id="67" name="Group 66">
                <a:extLst>
                  <a:ext uri="{FF2B5EF4-FFF2-40B4-BE49-F238E27FC236}">
                    <a16:creationId xmlns:a16="http://schemas.microsoft.com/office/drawing/2014/main" id="{1BF546B3-DA18-4965-8A84-FDC05225CC2D}"/>
                  </a:ext>
                </a:extLst>
              </p:cNvPr>
              <p:cNvGrpSpPr/>
              <p:nvPr/>
            </p:nvGrpSpPr>
            <p:grpSpPr>
              <a:xfrm>
                <a:off x="6468553" y="2746939"/>
                <a:ext cx="1111312" cy="1038851"/>
                <a:chOff x="7132637" y="1006524"/>
                <a:chExt cx="4304244" cy="4014739"/>
              </a:xfrm>
            </p:grpSpPr>
            <p:pic>
              <p:nvPicPr>
                <p:cNvPr id="71" name="Picture 70">
                  <a:extLst>
                    <a:ext uri="{FF2B5EF4-FFF2-40B4-BE49-F238E27FC236}">
                      <a16:creationId xmlns:a16="http://schemas.microsoft.com/office/drawing/2014/main" id="{1137FD8B-17EA-4B07-81EC-E151E4C40B03}"/>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72" name="AutoShape 3">
                  <a:extLst>
                    <a:ext uri="{FF2B5EF4-FFF2-40B4-BE49-F238E27FC236}">
                      <a16:creationId xmlns:a16="http://schemas.microsoft.com/office/drawing/2014/main" id="{CF6139D4-8367-41EF-BB2F-7FADDFF6681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F9F54CF4-3B47-473D-A9CD-58C465C4AAA6}"/>
                  </a:ext>
                </a:extLst>
              </p:cNvPr>
              <p:cNvSpPr txBox="1"/>
              <p:nvPr/>
            </p:nvSpPr>
            <p:spPr>
              <a:xfrm>
                <a:off x="6565772" y="2862607"/>
                <a:ext cx="916875" cy="636119"/>
              </a:xfrm>
              <a:prstGeom prst="rect">
                <a:avLst/>
              </a:prstGeom>
              <a:solidFill>
                <a:srgbClr val="7F7F7F"/>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Av2</a:t>
                </a:r>
              </a:p>
            </p:txBody>
          </p:sp>
        </p:grpSp>
      </p:grpSp>
      <p:grpSp>
        <p:nvGrpSpPr>
          <p:cNvPr id="2" name="Group 1">
            <a:extLst>
              <a:ext uri="{FF2B5EF4-FFF2-40B4-BE49-F238E27FC236}">
                <a16:creationId xmlns:a16="http://schemas.microsoft.com/office/drawing/2014/main" id="{20195138-5D84-4914-8940-7A6232E55C19}"/>
              </a:ext>
            </a:extLst>
          </p:cNvPr>
          <p:cNvGrpSpPr>
            <a:grpSpLocks noChangeAspect="1"/>
          </p:cNvGrpSpPr>
          <p:nvPr/>
        </p:nvGrpSpPr>
        <p:grpSpPr>
          <a:xfrm>
            <a:off x="8180113" y="1008846"/>
            <a:ext cx="1828800" cy="1275530"/>
            <a:chOff x="5985095" y="1118091"/>
            <a:chExt cx="2187047" cy="1468463"/>
          </a:xfrm>
        </p:grpSpPr>
        <p:grpSp>
          <p:nvGrpSpPr>
            <p:cNvPr id="74" name="Group 73">
              <a:extLst>
                <a:ext uri="{FF2B5EF4-FFF2-40B4-BE49-F238E27FC236}">
                  <a16:creationId xmlns:a16="http://schemas.microsoft.com/office/drawing/2014/main" id="{90D7CA9B-5775-442E-932E-245403BCC012}"/>
                </a:ext>
              </a:extLst>
            </p:cNvPr>
            <p:cNvGrpSpPr/>
            <p:nvPr/>
          </p:nvGrpSpPr>
          <p:grpSpPr>
            <a:xfrm>
              <a:off x="5985095" y="1118091"/>
              <a:ext cx="2077621" cy="1268150"/>
              <a:chOff x="5996265" y="2452573"/>
              <a:chExt cx="2055888" cy="1333217"/>
            </a:xfrm>
          </p:grpSpPr>
          <p:sp>
            <p:nvSpPr>
              <p:cNvPr id="75" name="Freeform 23">
                <a:extLst>
                  <a:ext uri="{FF2B5EF4-FFF2-40B4-BE49-F238E27FC236}">
                    <a16:creationId xmlns:a16="http://schemas.microsoft.com/office/drawing/2014/main" id="{BED298DD-D39A-4E56-BB8D-3D33BC3E5080}"/>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8100A169-68A6-4FA5-BA0B-0056F613F842}"/>
                  </a:ext>
                </a:extLst>
              </p:cNvPr>
              <p:cNvGrpSpPr/>
              <p:nvPr/>
            </p:nvGrpSpPr>
            <p:grpSpPr>
              <a:xfrm>
                <a:off x="6468553" y="2746939"/>
                <a:ext cx="1111312" cy="1038851"/>
                <a:chOff x="6468553" y="2746939"/>
                <a:chExt cx="1111312" cy="1038851"/>
              </a:xfrm>
            </p:grpSpPr>
            <p:grpSp>
              <p:nvGrpSpPr>
                <p:cNvPr id="77" name="Group 76">
                  <a:extLst>
                    <a:ext uri="{FF2B5EF4-FFF2-40B4-BE49-F238E27FC236}">
                      <a16:creationId xmlns:a16="http://schemas.microsoft.com/office/drawing/2014/main" id="{2E93738B-9A39-4215-83FB-BBD99E5A5EE8}"/>
                    </a:ext>
                  </a:extLst>
                </p:cNvPr>
                <p:cNvGrpSpPr/>
                <p:nvPr/>
              </p:nvGrpSpPr>
              <p:grpSpPr>
                <a:xfrm>
                  <a:off x="6468553" y="2746939"/>
                  <a:ext cx="1111312" cy="1038851"/>
                  <a:chOff x="7132637" y="1006524"/>
                  <a:chExt cx="4304244" cy="4014739"/>
                </a:xfrm>
              </p:grpSpPr>
              <p:pic>
                <p:nvPicPr>
                  <p:cNvPr id="79" name="Picture 78">
                    <a:extLst>
                      <a:ext uri="{FF2B5EF4-FFF2-40B4-BE49-F238E27FC236}">
                        <a16:creationId xmlns:a16="http://schemas.microsoft.com/office/drawing/2014/main" id="{0F839229-7935-4D27-A460-62632C16F977}"/>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80" name="AutoShape 3">
                    <a:extLst>
                      <a:ext uri="{FF2B5EF4-FFF2-40B4-BE49-F238E27FC236}">
                        <a16:creationId xmlns:a16="http://schemas.microsoft.com/office/drawing/2014/main" id="{0A2B15DC-9D9F-4D64-8994-D68D3C9B676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78" name="TextBox 77">
                  <a:extLst>
                    <a:ext uri="{FF2B5EF4-FFF2-40B4-BE49-F238E27FC236}">
                      <a16:creationId xmlns:a16="http://schemas.microsoft.com/office/drawing/2014/main" id="{BFBE8DB2-772C-4C77-9DF1-049C7AD6F99B}"/>
                    </a:ext>
                  </a:extLst>
                </p:cNvPr>
                <p:cNvSpPr txBox="1"/>
                <p:nvPr/>
              </p:nvSpPr>
              <p:spPr>
                <a:xfrm>
                  <a:off x="6565772" y="2862607"/>
                  <a:ext cx="916875" cy="636119"/>
                </a:xfrm>
                <a:prstGeom prst="rect">
                  <a:avLst/>
                </a:prstGeom>
                <a:solidFill>
                  <a:srgbClr val="7F7F7F"/>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B</a:t>
                  </a:r>
                </a:p>
              </p:txBody>
            </p:sp>
          </p:grpSp>
        </p:grpSp>
        <p:sp>
          <p:nvSpPr>
            <p:cNvPr id="81" name="Flowchart: Magnetic Disk 80">
              <a:extLst>
                <a:ext uri="{FF2B5EF4-FFF2-40B4-BE49-F238E27FC236}">
                  <a16:creationId xmlns:a16="http://schemas.microsoft.com/office/drawing/2014/main" id="{A4379B2B-3E62-441F-A19A-D26433BDE9D8}"/>
                </a:ext>
              </a:extLst>
            </p:cNvPr>
            <p:cNvSpPr/>
            <p:nvPr/>
          </p:nvSpPr>
          <p:spPr bwMode="auto">
            <a:xfrm>
              <a:off x="7338097" y="1830375"/>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sp>
        <p:nvSpPr>
          <p:cNvPr id="7" name="Rectangle: Rounded Corners 6">
            <a:extLst>
              <a:ext uri="{FF2B5EF4-FFF2-40B4-BE49-F238E27FC236}">
                <a16:creationId xmlns:a16="http://schemas.microsoft.com/office/drawing/2014/main" id="{A34DDBB2-6D93-47C0-8FE0-1D9FBFB31FD5}"/>
              </a:ext>
            </a:extLst>
          </p:cNvPr>
          <p:cNvSpPr/>
          <p:nvPr/>
        </p:nvSpPr>
        <p:spPr bwMode="auto">
          <a:xfrm>
            <a:off x="2128701" y="874645"/>
            <a:ext cx="9968230" cy="1463040"/>
          </a:xfrm>
          <a:prstGeom prst="roundRect">
            <a:avLst/>
          </a:prstGeom>
          <a:noFill/>
          <a:ln w="12700">
            <a:solidFill>
              <a:srgbClr val="D1D1D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Title 3">
            <a:extLst>
              <a:ext uri="{FF2B5EF4-FFF2-40B4-BE49-F238E27FC236}">
                <a16:creationId xmlns:a16="http://schemas.microsoft.com/office/drawing/2014/main" id="{FD4FBFE7-D3D0-422D-930C-1EEBC320F5BD}"/>
              </a:ext>
            </a:extLst>
          </p:cNvPr>
          <p:cNvSpPr txBox="1">
            <a:spLocks/>
          </p:cNvSpPr>
          <p:nvPr/>
        </p:nvSpPr>
        <p:spPr>
          <a:xfrm>
            <a:off x="7705237" y="3872656"/>
            <a:ext cx="4649334"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B-Series: CPU Usage and Credits</a:t>
            </a:r>
          </a:p>
        </p:txBody>
      </p:sp>
      <p:sp>
        <p:nvSpPr>
          <p:cNvPr id="33" name="Title 3">
            <a:extLst>
              <a:ext uri="{FF2B5EF4-FFF2-40B4-BE49-F238E27FC236}">
                <a16:creationId xmlns:a16="http://schemas.microsoft.com/office/drawing/2014/main" id="{D49591C3-3982-4A88-9E94-E5582967019B}"/>
              </a:ext>
            </a:extLst>
          </p:cNvPr>
          <p:cNvSpPr txBox="1">
            <a:spLocks/>
          </p:cNvSpPr>
          <p:nvPr/>
        </p:nvSpPr>
        <p:spPr>
          <a:xfrm>
            <a:off x="2989382" y="3872656"/>
            <a:ext cx="4649334"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Av2-Series: CPU Usage</a:t>
            </a:r>
          </a:p>
        </p:txBody>
      </p:sp>
      <p:graphicFrame>
        <p:nvGraphicFramePr>
          <p:cNvPr id="35" name="Table 34">
            <a:extLst>
              <a:ext uri="{FF2B5EF4-FFF2-40B4-BE49-F238E27FC236}">
                <a16:creationId xmlns:a16="http://schemas.microsoft.com/office/drawing/2014/main" id="{F07E7B74-DFF8-4107-BEB0-96E8A1A99640}"/>
              </a:ext>
            </a:extLst>
          </p:cNvPr>
          <p:cNvGraphicFramePr>
            <a:graphicFrameLocks noGrp="1"/>
          </p:cNvGraphicFramePr>
          <p:nvPr/>
        </p:nvGraphicFramePr>
        <p:xfrm>
          <a:off x="3293856" y="1405918"/>
          <a:ext cx="6035040" cy="218998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5840">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19667219"/>
                    </a:ext>
                  </a:extLst>
                </a:gridCol>
                <a:gridCol w="1005840">
                  <a:extLst>
                    <a:ext uri="{9D8B030D-6E8A-4147-A177-3AD203B41FA5}">
                      <a16:colId xmlns:a16="http://schemas.microsoft.com/office/drawing/2014/main" val="2902593121"/>
                    </a:ext>
                  </a:extLst>
                </a:gridCol>
                <a:gridCol w="1005840">
                  <a:extLst>
                    <a:ext uri="{9D8B030D-6E8A-4147-A177-3AD203B41FA5}">
                      <a16:colId xmlns:a16="http://schemas.microsoft.com/office/drawing/2014/main" val="20003"/>
                    </a:ext>
                  </a:extLst>
                </a:gridCol>
              </a:tblGrid>
              <a:tr h="365760">
                <a:tc>
                  <a:txBody>
                    <a:bodyPr/>
                    <a:lstStyle/>
                    <a:p>
                      <a:pPr marL="0" algn="l" defTabSz="932472" rtl="0" eaLnBrk="1" fontAlgn="base" latinLnBrk="0" hangingPunct="1">
                        <a:lnSpc>
                          <a:spcPct val="90000"/>
                        </a:lnSpc>
                        <a:spcBef>
                          <a:spcPct val="0"/>
                        </a:spcBef>
                        <a:spcAft>
                          <a:spcPct val="0"/>
                        </a:spcAft>
                      </a:pPr>
                      <a:r>
                        <a:rPr lang="en-US" sz="1100" b="1" kern="1200" dirty="0">
                          <a:gradFill>
                            <a:gsLst>
                              <a:gs pos="42857">
                                <a:schemeClr val="bg1"/>
                              </a:gs>
                              <a:gs pos="72000">
                                <a:schemeClr val="bg1"/>
                              </a:gs>
                            </a:gsLst>
                            <a:lin ang="5400000" scaled="0"/>
                          </a:gradFill>
                          <a:latin typeface="+mj-lt"/>
                          <a:cs typeface="Segoe UI" pitchFamily="34" charset="0"/>
                        </a:rPr>
                        <a:t>Size</a:t>
                      </a:r>
                    </a:p>
                  </a:txBody>
                  <a:tcPr anchor="b">
                    <a:lnL w="9525"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32472" rtl="0" eaLnBrk="1" fontAlgn="base" latinLnBrk="0" hangingPunct="1">
                        <a:lnSpc>
                          <a:spcPct val="90000"/>
                        </a:lnSpc>
                        <a:spcBef>
                          <a:spcPct val="0"/>
                        </a:spcBef>
                        <a:spcAft>
                          <a:spcPct val="0"/>
                        </a:spcAft>
                      </a:pPr>
                      <a:r>
                        <a:rPr lang="en-US" sz="1100" b="1" kern="1200" dirty="0">
                          <a:gradFill>
                            <a:gsLst>
                              <a:gs pos="42857">
                                <a:schemeClr val="bg1"/>
                              </a:gs>
                              <a:gs pos="72000">
                                <a:schemeClr val="bg1"/>
                              </a:gs>
                            </a:gsLst>
                            <a:lin ang="5400000" scaled="0"/>
                          </a:gradFill>
                          <a:latin typeface="+mj-lt"/>
                          <a:cs typeface="Segoe UI" pitchFamily="34" charset="0"/>
                        </a:rPr>
                        <a:t>vCPU's</a:t>
                      </a:r>
                    </a:p>
                  </a:txBody>
                  <a:tcPr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32472" rtl="0" eaLnBrk="1" fontAlgn="base" latinLnBrk="0" hangingPunct="1">
                        <a:lnSpc>
                          <a:spcPct val="90000"/>
                        </a:lnSpc>
                        <a:spcBef>
                          <a:spcPct val="0"/>
                        </a:spcBef>
                        <a:spcAft>
                          <a:spcPct val="0"/>
                        </a:spcAft>
                      </a:pPr>
                      <a:r>
                        <a:rPr lang="en-US" sz="1100" b="1" kern="1200" dirty="0">
                          <a:gradFill>
                            <a:gsLst>
                              <a:gs pos="42857">
                                <a:schemeClr val="bg1"/>
                              </a:gs>
                              <a:gs pos="72000">
                                <a:schemeClr val="bg1"/>
                              </a:gs>
                            </a:gsLst>
                            <a:lin ang="5400000" scaled="0"/>
                          </a:gradFill>
                          <a:latin typeface="+mj-lt"/>
                          <a:cs typeface="Segoe UI" pitchFamily="34" charset="0"/>
                        </a:rPr>
                        <a:t>Base CPU Perf</a:t>
                      </a:r>
                    </a:p>
                  </a:txBody>
                  <a:tcPr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32472" rtl="0" eaLnBrk="1" fontAlgn="base" latinLnBrk="0" hangingPunct="1">
                        <a:lnSpc>
                          <a:spcPct val="90000"/>
                        </a:lnSpc>
                        <a:spcBef>
                          <a:spcPct val="0"/>
                        </a:spcBef>
                        <a:spcAft>
                          <a:spcPct val="0"/>
                        </a:spcAft>
                      </a:pPr>
                      <a:r>
                        <a:rPr lang="en-US" sz="1100" b="1" kern="1200">
                          <a:gradFill>
                            <a:gsLst>
                              <a:gs pos="42857">
                                <a:schemeClr val="bg1"/>
                              </a:gs>
                              <a:gs pos="72000">
                                <a:schemeClr val="bg1"/>
                              </a:gs>
                            </a:gsLst>
                            <a:lin ang="5400000" scaled="0"/>
                          </a:gradFill>
                          <a:latin typeface="+mj-lt"/>
                          <a:cs typeface="Segoe UI" pitchFamily="34" charset="0"/>
                        </a:rPr>
                        <a:t>Max CPU Perf</a:t>
                      </a:r>
                    </a:p>
                  </a:txBody>
                  <a:tcPr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32472" rtl="0" eaLnBrk="1" fontAlgn="base" latinLnBrk="0" hangingPunct="1">
                        <a:lnSpc>
                          <a:spcPct val="90000"/>
                        </a:lnSpc>
                        <a:spcBef>
                          <a:spcPct val="0"/>
                        </a:spcBef>
                        <a:spcAft>
                          <a:spcPct val="0"/>
                        </a:spcAft>
                      </a:pPr>
                      <a:r>
                        <a:rPr lang="en-US" sz="1100" b="1" kern="1200" dirty="0">
                          <a:gradFill>
                            <a:gsLst>
                              <a:gs pos="42857">
                                <a:schemeClr val="bg1"/>
                              </a:gs>
                              <a:gs pos="72000">
                                <a:schemeClr val="bg1"/>
                              </a:gs>
                            </a:gsLst>
                            <a:lin ang="5400000" scaled="0"/>
                          </a:gradFill>
                          <a:latin typeface="+mj-lt"/>
                          <a:cs typeface="Segoe UI" pitchFamily="34" charset="0"/>
                        </a:rPr>
                        <a:t>Credits Banked / Hour</a:t>
                      </a:r>
                    </a:p>
                  </a:txBody>
                  <a:tcPr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32472" rtl="0" eaLnBrk="1" fontAlgn="base" latinLnBrk="0" hangingPunct="1">
                        <a:lnSpc>
                          <a:spcPct val="90000"/>
                        </a:lnSpc>
                        <a:spcBef>
                          <a:spcPct val="0"/>
                        </a:spcBef>
                        <a:spcAft>
                          <a:spcPct val="0"/>
                        </a:spcAft>
                      </a:pPr>
                      <a:r>
                        <a:rPr lang="en-US" sz="1100" b="1" kern="1200" dirty="0">
                          <a:gradFill>
                            <a:gsLst>
                              <a:gs pos="42857">
                                <a:schemeClr val="bg1"/>
                              </a:gs>
                              <a:gs pos="72000">
                                <a:schemeClr val="bg1"/>
                              </a:gs>
                            </a:gsLst>
                            <a:lin ang="5400000" scaled="0"/>
                          </a:gradFill>
                          <a:latin typeface="+mj-lt"/>
                          <a:cs typeface="Segoe UI" pitchFamily="34" charset="0"/>
                        </a:rPr>
                        <a:t>Max Banked Credits</a:t>
                      </a:r>
                    </a:p>
                  </a:txBody>
                  <a:tcPr anchor="b">
                    <a:lnL w="9525" cap="flat" cmpd="sng" algn="ctr">
                      <a:solidFill>
                        <a:srgbClr val="FFFFFF"/>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0">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B1s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1</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100%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6</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144</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1"/>
                  </a:ext>
                </a:extLst>
              </a:tr>
              <a:tr h="0">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B1ms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20%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100%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12</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288</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2"/>
                  </a:ext>
                </a:extLst>
              </a:tr>
              <a:tr h="0">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B2s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2</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40%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200%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24</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576</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4089850905"/>
                  </a:ext>
                </a:extLst>
              </a:tr>
              <a:tr h="0">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B2ms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2</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60%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200%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36</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864</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43616319"/>
                  </a:ext>
                </a:extLst>
              </a:tr>
              <a:tr h="0">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B4ms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4</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90%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400%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54</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1296</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655918395"/>
                  </a:ext>
                </a:extLst>
              </a:tr>
              <a:tr h="0">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B8ms</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8</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135%</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800%</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a:gradFill>
                            <a:gsLst>
                              <a:gs pos="42857">
                                <a:srgbClr val="353535"/>
                              </a:gs>
                              <a:gs pos="72000">
                                <a:srgbClr val="353535"/>
                              </a:gs>
                            </a:gsLst>
                            <a:lin ang="5400000" scaled="0"/>
                          </a:gradFill>
                          <a:latin typeface="+mn-lt"/>
                          <a:ea typeface="+mn-ea"/>
                          <a:cs typeface="+mn-cs"/>
                        </a:rPr>
                        <a:t>81</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32742" rtl="0" eaLnBrk="1" fontAlgn="t" latinLnBrk="0" hangingPunct="1"/>
                      <a:r>
                        <a:rPr lang="en-US" sz="1200" kern="1200" dirty="0">
                          <a:gradFill>
                            <a:gsLst>
                              <a:gs pos="42857">
                                <a:srgbClr val="353535"/>
                              </a:gs>
                              <a:gs pos="72000">
                                <a:srgbClr val="353535"/>
                              </a:gs>
                            </a:gsLst>
                            <a:lin ang="5400000" scaled="0"/>
                          </a:gradFill>
                          <a:latin typeface="+mn-lt"/>
                          <a:ea typeface="+mn-ea"/>
                          <a:cs typeface="+mn-cs"/>
                        </a:rPr>
                        <a:t>1944</a:t>
                      </a: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925692731"/>
                  </a:ext>
                </a:extLst>
              </a:tr>
            </a:tbl>
          </a:graphicData>
        </a:graphic>
      </p:graphicFrame>
      <p:pic>
        <p:nvPicPr>
          <p:cNvPr id="6" name="Picture 5">
            <a:extLst>
              <a:ext uri="{FF2B5EF4-FFF2-40B4-BE49-F238E27FC236}">
                <a16:creationId xmlns:a16="http://schemas.microsoft.com/office/drawing/2014/main" id="{532CD2F7-C2DC-4ECA-8540-11AE8512DD06}"/>
              </a:ext>
            </a:extLst>
          </p:cNvPr>
          <p:cNvPicPr>
            <a:picLocks noChangeAspect="1"/>
          </p:cNvPicPr>
          <p:nvPr/>
        </p:nvPicPr>
        <p:blipFill>
          <a:blip r:embed="rId4"/>
          <a:stretch>
            <a:fillRect/>
          </a:stretch>
        </p:blipFill>
        <p:spPr>
          <a:xfrm>
            <a:off x="2679914" y="4655493"/>
            <a:ext cx="4873133" cy="2019800"/>
          </a:xfrm>
          <a:prstGeom prst="rect">
            <a:avLst/>
          </a:prstGeom>
        </p:spPr>
      </p:pic>
      <p:pic>
        <p:nvPicPr>
          <p:cNvPr id="9" name="Picture 8">
            <a:extLst>
              <a:ext uri="{FF2B5EF4-FFF2-40B4-BE49-F238E27FC236}">
                <a16:creationId xmlns:a16="http://schemas.microsoft.com/office/drawing/2014/main" id="{FC4D309E-0649-4343-9B95-596E959B26B7}"/>
              </a:ext>
            </a:extLst>
          </p:cNvPr>
          <p:cNvPicPr>
            <a:picLocks noChangeAspect="1"/>
          </p:cNvPicPr>
          <p:nvPr/>
        </p:nvPicPr>
        <p:blipFill>
          <a:blip r:embed="rId5"/>
          <a:stretch>
            <a:fillRect/>
          </a:stretch>
        </p:blipFill>
        <p:spPr>
          <a:xfrm>
            <a:off x="7547390" y="4673899"/>
            <a:ext cx="4602399" cy="1894486"/>
          </a:xfrm>
          <a:prstGeom prst="rect">
            <a:avLst/>
          </a:prstGeom>
        </p:spPr>
      </p:pic>
    </p:spTree>
    <p:extLst>
      <p:ext uri="{BB962C8B-B14F-4D97-AF65-F5344CB8AC3E}">
        <p14:creationId xmlns:p14="http://schemas.microsoft.com/office/powerpoint/2010/main" val="2995385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61F1-3E03-4AE7-8645-4083BECB6E88}"/>
              </a:ext>
            </a:extLst>
          </p:cNvPr>
          <p:cNvSpPr>
            <a:spLocks noGrp="1"/>
          </p:cNvSpPr>
          <p:nvPr>
            <p:ph type="title"/>
          </p:nvPr>
        </p:nvSpPr>
        <p:spPr/>
        <p:txBody>
          <a:bodyPr/>
          <a:lstStyle/>
          <a:p>
            <a:r>
              <a:rPr lang="en-US" dirty="0"/>
              <a:t>Right Sizing for B-Series</a:t>
            </a:r>
          </a:p>
        </p:txBody>
      </p:sp>
      <p:sp>
        <p:nvSpPr>
          <p:cNvPr id="8" name="Text Placeholder 7">
            <a:extLst>
              <a:ext uri="{FF2B5EF4-FFF2-40B4-BE49-F238E27FC236}">
                <a16:creationId xmlns:a16="http://schemas.microsoft.com/office/drawing/2014/main" id="{DEDE3D20-588B-41FB-BA7E-9D6485C5E15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597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ACEC8-A3E0-4D4C-B53B-457E34FBAAA3}"/>
              </a:ext>
            </a:extLst>
          </p:cNvPr>
          <p:cNvSpPr>
            <a:spLocks noGrp="1"/>
          </p:cNvSpPr>
          <p:nvPr>
            <p:ph type="title"/>
          </p:nvPr>
        </p:nvSpPr>
        <p:spPr>
          <a:xfrm>
            <a:off x="225592" y="1190281"/>
            <a:ext cx="1755140" cy="738664"/>
          </a:xfrm>
        </p:spPr>
        <p:txBody>
          <a:bodyPr/>
          <a:lstStyle/>
          <a:p>
            <a:r>
              <a:rPr lang="en-US" sz="2400" dirty="0"/>
              <a:t>Entry </a:t>
            </a:r>
            <a:br>
              <a:rPr lang="en-US" sz="2400" dirty="0"/>
            </a:br>
            <a:r>
              <a:rPr lang="en-US" sz="2400" dirty="0"/>
              <a:t>Level </a:t>
            </a:r>
          </a:p>
        </p:txBody>
      </p:sp>
      <p:sp>
        <p:nvSpPr>
          <p:cNvPr id="15" name="Rectangle 14">
            <a:extLst>
              <a:ext uri="{FF2B5EF4-FFF2-40B4-BE49-F238E27FC236}">
                <a16:creationId xmlns:a16="http://schemas.microsoft.com/office/drawing/2014/main" id="{6B1EC6C3-B738-40A1-91F2-9417CEF7CC5E}"/>
              </a:ext>
            </a:extLst>
          </p:cNvPr>
          <p:cNvSpPr/>
          <p:nvPr/>
        </p:nvSpPr>
        <p:spPr>
          <a:xfrm>
            <a:off x="6172946" y="85219"/>
            <a:ext cx="3064582" cy="74066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2F2F2F"/>
                </a:solidFill>
                <a:effectLst/>
                <a:uLnTx/>
                <a:uFillTx/>
                <a:latin typeface="Segoe UI"/>
                <a:ea typeface="+mn-ea"/>
                <a:cs typeface="+mn-cs"/>
              </a:rPr>
              <a:t>1 vCPU - 128 vCPUs</a:t>
            </a:r>
          </a:p>
        </p:txBody>
      </p:sp>
      <p:sp>
        <p:nvSpPr>
          <p:cNvPr id="63" name="TextBox 62">
            <a:extLst>
              <a:ext uri="{FF2B5EF4-FFF2-40B4-BE49-F238E27FC236}">
                <a16:creationId xmlns:a16="http://schemas.microsoft.com/office/drawing/2014/main" id="{EF46F895-A0DC-4203-A85C-6C12ABC7CF06}"/>
              </a:ext>
            </a:extLst>
          </p:cNvPr>
          <p:cNvSpPr txBox="1"/>
          <p:nvPr/>
        </p:nvSpPr>
        <p:spPr>
          <a:xfrm>
            <a:off x="3690567" y="30820"/>
            <a:ext cx="2050882" cy="84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Computational</a:t>
            </a:r>
            <a:br>
              <a:rPr kumimoji="0" lang="en-US" sz="2000" b="0" i="0" u="none" strike="noStrike" kern="1200" cap="none" spc="0" normalizeH="0" baseline="0" noProof="0" dirty="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rgbClr val="737373">
                    <a:lumMod val="50000"/>
                  </a:srgbClr>
                </a:solidFill>
                <a:effectLst/>
                <a:uLnTx/>
                <a:uFillTx/>
                <a:latin typeface="Segoe UI" panose="020B0502040204020203" pitchFamily="34" charset="0"/>
                <a:ea typeface="+mn-ea"/>
                <a:cs typeface="Segoe UI" panose="020B0502040204020203" pitchFamily="34" charset="0"/>
              </a:rPr>
              <a:t>performance</a:t>
            </a:r>
          </a:p>
        </p:txBody>
      </p:sp>
      <p:grpSp>
        <p:nvGrpSpPr>
          <p:cNvPr id="127" name="Group 126">
            <a:extLst>
              <a:ext uri="{FF2B5EF4-FFF2-40B4-BE49-F238E27FC236}">
                <a16:creationId xmlns:a16="http://schemas.microsoft.com/office/drawing/2014/main" id="{078C4415-A57A-47A5-896C-3656621C3C79}"/>
              </a:ext>
            </a:extLst>
          </p:cNvPr>
          <p:cNvGrpSpPr/>
          <p:nvPr/>
        </p:nvGrpSpPr>
        <p:grpSpPr>
          <a:xfrm>
            <a:off x="2784546" y="223886"/>
            <a:ext cx="497459" cy="463315"/>
            <a:chOff x="5451031" y="1624151"/>
            <a:chExt cx="541457" cy="504298"/>
          </a:xfrm>
        </p:grpSpPr>
        <p:sp>
          <p:nvSpPr>
            <p:cNvPr id="128" name="Freeform 966">
              <a:extLst>
                <a:ext uri="{FF2B5EF4-FFF2-40B4-BE49-F238E27FC236}">
                  <a16:creationId xmlns:a16="http://schemas.microsoft.com/office/drawing/2014/main" id="{2106A825-C3C1-468E-9812-B684EEF1AE4F}"/>
                </a:ext>
              </a:extLst>
            </p:cNvPr>
            <p:cNvSpPr>
              <a:spLocks/>
            </p:cNvSpPr>
            <p:nvPr/>
          </p:nvSpPr>
          <p:spPr bwMode="auto">
            <a:xfrm>
              <a:off x="5589049" y="1756862"/>
              <a:ext cx="355663" cy="238878"/>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006">
              <a:extLst>
                <a:ext uri="{FF2B5EF4-FFF2-40B4-BE49-F238E27FC236}">
                  <a16:creationId xmlns:a16="http://schemas.microsoft.com/office/drawing/2014/main" id="{A8ACE2F1-AF05-431E-B3BB-3F05C9CB506A}"/>
                </a:ext>
              </a:extLst>
            </p:cNvPr>
            <p:cNvSpPr>
              <a:spLocks/>
            </p:cNvSpPr>
            <p:nvPr/>
          </p:nvSpPr>
          <p:spPr bwMode="auto">
            <a:xfrm>
              <a:off x="5451031" y="1624151"/>
              <a:ext cx="323813" cy="201718"/>
            </a:xfrm>
            <a:custGeom>
              <a:avLst/>
              <a:gdLst>
                <a:gd name="T0" fmla="*/ 20 w 61"/>
                <a:gd name="T1" fmla="*/ 19 h 38"/>
                <a:gd name="T2" fmla="*/ 20 w 61"/>
                <a:gd name="T3" fmla="*/ 19 h 38"/>
                <a:gd name="T4" fmla="*/ 26 w 61"/>
                <a:gd name="T5" fmla="*/ 19 h 38"/>
                <a:gd name="T6" fmla="*/ 61 w 61"/>
                <a:gd name="T7" fmla="*/ 19 h 38"/>
                <a:gd name="T8" fmla="*/ 61 w 61"/>
                <a:gd name="T9" fmla="*/ 0 h 38"/>
                <a:gd name="T10" fmla="*/ 0 w 61"/>
                <a:gd name="T11" fmla="*/ 0 h 38"/>
                <a:gd name="T12" fmla="*/ 0 w 61"/>
                <a:gd name="T13" fmla="*/ 38 h 38"/>
                <a:gd name="T14" fmla="*/ 20 w 61"/>
                <a:gd name="T15" fmla="*/ 38 h 38"/>
                <a:gd name="T16" fmla="*/ 20 w 61"/>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8">
                  <a:moveTo>
                    <a:pt x="20" y="19"/>
                  </a:moveTo>
                  <a:lnTo>
                    <a:pt x="20" y="19"/>
                  </a:lnTo>
                  <a:lnTo>
                    <a:pt x="26" y="19"/>
                  </a:lnTo>
                  <a:lnTo>
                    <a:pt x="61" y="19"/>
                  </a:lnTo>
                  <a:lnTo>
                    <a:pt x="61" y="0"/>
                  </a:lnTo>
                  <a:lnTo>
                    <a:pt x="0" y="0"/>
                  </a:lnTo>
                  <a:lnTo>
                    <a:pt x="0" y="38"/>
                  </a:lnTo>
                  <a:lnTo>
                    <a:pt x="20" y="38"/>
                  </a:lnTo>
                  <a:lnTo>
                    <a:pt x="20" y="1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Rectangle 1007">
              <a:extLst>
                <a:ext uri="{FF2B5EF4-FFF2-40B4-BE49-F238E27FC236}">
                  <a16:creationId xmlns:a16="http://schemas.microsoft.com/office/drawing/2014/main" id="{D6D1FBA1-2909-45E9-A596-46A8F49584D2}"/>
                </a:ext>
              </a:extLst>
            </p:cNvPr>
            <p:cNvSpPr>
              <a:spLocks noChangeArrowheads="1"/>
            </p:cNvSpPr>
            <p:nvPr/>
          </p:nvSpPr>
          <p:spPr bwMode="auto">
            <a:xfrm>
              <a:off x="5658059" y="1889570"/>
              <a:ext cx="31850" cy="69011"/>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Rectangle 1008">
              <a:extLst>
                <a:ext uri="{FF2B5EF4-FFF2-40B4-BE49-F238E27FC236}">
                  <a16:creationId xmlns:a16="http://schemas.microsoft.com/office/drawing/2014/main" id="{8E979AA1-1849-4518-9BCD-AE3EFDBC2882}"/>
                </a:ext>
              </a:extLst>
            </p:cNvPr>
            <p:cNvSpPr>
              <a:spLocks noChangeArrowheads="1"/>
            </p:cNvSpPr>
            <p:nvPr/>
          </p:nvSpPr>
          <p:spPr bwMode="auto">
            <a:xfrm>
              <a:off x="5721760" y="1788713"/>
              <a:ext cx="37160" cy="16986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061">
              <a:extLst>
                <a:ext uri="{FF2B5EF4-FFF2-40B4-BE49-F238E27FC236}">
                  <a16:creationId xmlns:a16="http://schemas.microsoft.com/office/drawing/2014/main" id="{79419877-7B4F-4C5B-B08C-860AA0BCCFCA}"/>
                </a:ext>
              </a:extLst>
            </p:cNvPr>
            <p:cNvSpPr>
              <a:spLocks noEditPoints="1"/>
            </p:cNvSpPr>
            <p:nvPr/>
          </p:nvSpPr>
          <p:spPr bwMode="auto">
            <a:xfrm>
              <a:off x="5742993" y="1873647"/>
              <a:ext cx="249495" cy="25480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091">
              <a:extLst>
                <a:ext uri="{FF2B5EF4-FFF2-40B4-BE49-F238E27FC236}">
                  <a16:creationId xmlns:a16="http://schemas.microsoft.com/office/drawing/2014/main" id="{1A809A8A-D7D0-4B77-AC42-89CDB27C1B5F}"/>
                </a:ext>
              </a:extLst>
            </p:cNvPr>
            <p:cNvSpPr>
              <a:spLocks/>
            </p:cNvSpPr>
            <p:nvPr/>
          </p:nvSpPr>
          <p:spPr bwMode="auto">
            <a:xfrm>
              <a:off x="5790767" y="1825870"/>
              <a:ext cx="31850" cy="79627"/>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4" name="Title 3">
            <a:extLst>
              <a:ext uri="{FF2B5EF4-FFF2-40B4-BE49-F238E27FC236}">
                <a16:creationId xmlns:a16="http://schemas.microsoft.com/office/drawing/2014/main" id="{D1784570-736A-4CC4-B71F-19517B12331D}"/>
              </a:ext>
            </a:extLst>
          </p:cNvPr>
          <p:cNvSpPr txBox="1">
            <a:spLocks/>
          </p:cNvSpPr>
          <p:nvPr/>
        </p:nvSpPr>
        <p:spPr>
          <a:xfrm>
            <a:off x="225592" y="2683304"/>
            <a:ext cx="1742438" cy="73866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General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Purpose</a:t>
            </a:r>
          </a:p>
        </p:txBody>
      </p:sp>
      <p:sp>
        <p:nvSpPr>
          <p:cNvPr id="55" name="Title 3">
            <a:extLst>
              <a:ext uri="{FF2B5EF4-FFF2-40B4-BE49-F238E27FC236}">
                <a16:creationId xmlns:a16="http://schemas.microsoft.com/office/drawing/2014/main" id="{C5D69FF4-EE83-46EE-B6CD-BA58317E40D6}"/>
              </a:ext>
            </a:extLst>
          </p:cNvPr>
          <p:cNvSpPr txBox="1">
            <a:spLocks/>
          </p:cNvSpPr>
          <p:nvPr/>
        </p:nvSpPr>
        <p:spPr>
          <a:xfrm>
            <a:off x="225592" y="4094590"/>
            <a:ext cx="1880323" cy="73866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Compute Optimized</a:t>
            </a:r>
          </a:p>
        </p:txBody>
      </p:sp>
      <p:sp>
        <p:nvSpPr>
          <p:cNvPr id="56" name="Title 3">
            <a:extLst>
              <a:ext uri="{FF2B5EF4-FFF2-40B4-BE49-F238E27FC236}">
                <a16:creationId xmlns:a16="http://schemas.microsoft.com/office/drawing/2014/main" id="{9BE750E9-B8FF-45CC-A8AD-954CC12522AE}"/>
              </a:ext>
            </a:extLst>
          </p:cNvPr>
          <p:cNvSpPr txBox="1">
            <a:spLocks/>
          </p:cNvSpPr>
          <p:nvPr/>
        </p:nvSpPr>
        <p:spPr>
          <a:xfrm>
            <a:off x="225592" y="5593109"/>
            <a:ext cx="1825973" cy="73866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GPU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Computing</a:t>
            </a:r>
          </a:p>
        </p:txBody>
      </p:sp>
      <p:grpSp>
        <p:nvGrpSpPr>
          <p:cNvPr id="61" name="Group 60">
            <a:extLst>
              <a:ext uri="{FF2B5EF4-FFF2-40B4-BE49-F238E27FC236}">
                <a16:creationId xmlns:a16="http://schemas.microsoft.com/office/drawing/2014/main" id="{8C2F7E1A-111F-492D-9DBD-A66E4335DE36}"/>
              </a:ext>
            </a:extLst>
          </p:cNvPr>
          <p:cNvGrpSpPr>
            <a:grpSpLocks noChangeAspect="1"/>
          </p:cNvGrpSpPr>
          <p:nvPr/>
        </p:nvGrpSpPr>
        <p:grpSpPr>
          <a:xfrm>
            <a:off x="4247802" y="1043510"/>
            <a:ext cx="1737360" cy="1092478"/>
            <a:chOff x="5996265" y="2452573"/>
            <a:chExt cx="2055888" cy="1333217"/>
          </a:xfrm>
        </p:grpSpPr>
        <p:sp>
          <p:nvSpPr>
            <p:cNvPr id="62" name="Freeform 23">
              <a:extLst>
                <a:ext uri="{FF2B5EF4-FFF2-40B4-BE49-F238E27FC236}">
                  <a16:creationId xmlns:a16="http://schemas.microsoft.com/office/drawing/2014/main" id="{43CB2CA7-6473-475F-977D-ED172EE00E84}"/>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CCE3D61D-C30B-480B-B0CC-F97F670A2007}"/>
                </a:ext>
              </a:extLst>
            </p:cNvPr>
            <p:cNvGrpSpPr/>
            <p:nvPr/>
          </p:nvGrpSpPr>
          <p:grpSpPr>
            <a:xfrm>
              <a:off x="6468553" y="2746939"/>
              <a:ext cx="1111312" cy="1038851"/>
              <a:chOff x="6468553" y="2746939"/>
              <a:chExt cx="1111312" cy="1038851"/>
            </a:xfrm>
          </p:grpSpPr>
          <p:grpSp>
            <p:nvGrpSpPr>
              <p:cNvPr id="67" name="Group 66">
                <a:extLst>
                  <a:ext uri="{FF2B5EF4-FFF2-40B4-BE49-F238E27FC236}">
                    <a16:creationId xmlns:a16="http://schemas.microsoft.com/office/drawing/2014/main" id="{1BF546B3-DA18-4965-8A84-FDC05225CC2D}"/>
                  </a:ext>
                </a:extLst>
              </p:cNvPr>
              <p:cNvGrpSpPr/>
              <p:nvPr/>
            </p:nvGrpSpPr>
            <p:grpSpPr>
              <a:xfrm>
                <a:off x="6468553" y="2746939"/>
                <a:ext cx="1111312" cy="1038851"/>
                <a:chOff x="7132637" y="1006524"/>
                <a:chExt cx="4304244" cy="4014739"/>
              </a:xfrm>
            </p:grpSpPr>
            <p:pic>
              <p:nvPicPr>
                <p:cNvPr id="71" name="Picture 70">
                  <a:extLst>
                    <a:ext uri="{FF2B5EF4-FFF2-40B4-BE49-F238E27FC236}">
                      <a16:creationId xmlns:a16="http://schemas.microsoft.com/office/drawing/2014/main" id="{1137FD8B-17EA-4B07-81EC-E151E4C40B03}"/>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72" name="AutoShape 3">
                  <a:extLst>
                    <a:ext uri="{FF2B5EF4-FFF2-40B4-BE49-F238E27FC236}">
                      <a16:creationId xmlns:a16="http://schemas.microsoft.com/office/drawing/2014/main" id="{CF6139D4-8367-41EF-BB2F-7FADDFF6681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F9F54CF4-3B47-473D-A9CD-58C465C4AAA6}"/>
                  </a:ext>
                </a:extLst>
              </p:cNvPr>
              <p:cNvSpPr txBox="1"/>
              <p:nvPr/>
            </p:nvSpPr>
            <p:spPr>
              <a:xfrm>
                <a:off x="6565772" y="2862607"/>
                <a:ext cx="916875" cy="636119"/>
              </a:xfrm>
              <a:prstGeom prst="rect">
                <a:avLst/>
              </a:prstGeom>
              <a:solidFill>
                <a:srgbClr val="7F7F7F"/>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Av2</a:t>
                </a:r>
              </a:p>
            </p:txBody>
          </p:sp>
        </p:grpSp>
      </p:grpSp>
      <p:grpSp>
        <p:nvGrpSpPr>
          <p:cNvPr id="2" name="Group 1">
            <a:extLst>
              <a:ext uri="{FF2B5EF4-FFF2-40B4-BE49-F238E27FC236}">
                <a16:creationId xmlns:a16="http://schemas.microsoft.com/office/drawing/2014/main" id="{20195138-5D84-4914-8940-7A6232E55C19}"/>
              </a:ext>
            </a:extLst>
          </p:cNvPr>
          <p:cNvGrpSpPr>
            <a:grpSpLocks noChangeAspect="1"/>
          </p:cNvGrpSpPr>
          <p:nvPr/>
        </p:nvGrpSpPr>
        <p:grpSpPr>
          <a:xfrm>
            <a:off x="8180113" y="1008846"/>
            <a:ext cx="1828800" cy="1275530"/>
            <a:chOff x="5985095" y="1118091"/>
            <a:chExt cx="2187047" cy="1468463"/>
          </a:xfrm>
        </p:grpSpPr>
        <p:grpSp>
          <p:nvGrpSpPr>
            <p:cNvPr id="74" name="Group 73">
              <a:extLst>
                <a:ext uri="{FF2B5EF4-FFF2-40B4-BE49-F238E27FC236}">
                  <a16:creationId xmlns:a16="http://schemas.microsoft.com/office/drawing/2014/main" id="{90D7CA9B-5775-442E-932E-245403BCC012}"/>
                </a:ext>
              </a:extLst>
            </p:cNvPr>
            <p:cNvGrpSpPr/>
            <p:nvPr/>
          </p:nvGrpSpPr>
          <p:grpSpPr>
            <a:xfrm>
              <a:off x="5985095" y="1118091"/>
              <a:ext cx="2077621" cy="1268150"/>
              <a:chOff x="5996265" y="2452573"/>
              <a:chExt cx="2055888" cy="1333217"/>
            </a:xfrm>
          </p:grpSpPr>
          <p:sp>
            <p:nvSpPr>
              <p:cNvPr id="75" name="Freeform 23">
                <a:extLst>
                  <a:ext uri="{FF2B5EF4-FFF2-40B4-BE49-F238E27FC236}">
                    <a16:creationId xmlns:a16="http://schemas.microsoft.com/office/drawing/2014/main" id="{BED298DD-D39A-4E56-BB8D-3D33BC3E5080}"/>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8100A169-68A6-4FA5-BA0B-0056F613F842}"/>
                  </a:ext>
                </a:extLst>
              </p:cNvPr>
              <p:cNvGrpSpPr/>
              <p:nvPr/>
            </p:nvGrpSpPr>
            <p:grpSpPr>
              <a:xfrm>
                <a:off x="6468553" y="2746939"/>
                <a:ext cx="1111312" cy="1038851"/>
                <a:chOff x="6468553" y="2746939"/>
                <a:chExt cx="1111312" cy="1038851"/>
              </a:xfrm>
            </p:grpSpPr>
            <p:grpSp>
              <p:nvGrpSpPr>
                <p:cNvPr id="77" name="Group 76">
                  <a:extLst>
                    <a:ext uri="{FF2B5EF4-FFF2-40B4-BE49-F238E27FC236}">
                      <a16:creationId xmlns:a16="http://schemas.microsoft.com/office/drawing/2014/main" id="{2E93738B-9A39-4215-83FB-BBD99E5A5EE8}"/>
                    </a:ext>
                  </a:extLst>
                </p:cNvPr>
                <p:cNvGrpSpPr/>
                <p:nvPr/>
              </p:nvGrpSpPr>
              <p:grpSpPr>
                <a:xfrm>
                  <a:off x="6468553" y="2746939"/>
                  <a:ext cx="1111312" cy="1038851"/>
                  <a:chOff x="7132637" y="1006524"/>
                  <a:chExt cx="4304244" cy="4014739"/>
                </a:xfrm>
              </p:grpSpPr>
              <p:pic>
                <p:nvPicPr>
                  <p:cNvPr id="79" name="Picture 78">
                    <a:extLst>
                      <a:ext uri="{FF2B5EF4-FFF2-40B4-BE49-F238E27FC236}">
                        <a16:creationId xmlns:a16="http://schemas.microsoft.com/office/drawing/2014/main" id="{0F839229-7935-4D27-A460-62632C16F977}"/>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80" name="AutoShape 3">
                    <a:extLst>
                      <a:ext uri="{FF2B5EF4-FFF2-40B4-BE49-F238E27FC236}">
                        <a16:creationId xmlns:a16="http://schemas.microsoft.com/office/drawing/2014/main" id="{0A2B15DC-9D9F-4D64-8994-D68D3C9B676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78" name="TextBox 77">
                  <a:extLst>
                    <a:ext uri="{FF2B5EF4-FFF2-40B4-BE49-F238E27FC236}">
                      <a16:creationId xmlns:a16="http://schemas.microsoft.com/office/drawing/2014/main" id="{BFBE8DB2-772C-4C77-9DF1-049C7AD6F99B}"/>
                    </a:ext>
                  </a:extLst>
                </p:cNvPr>
                <p:cNvSpPr txBox="1"/>
                <p:nvPr/>
              </p:nvSpPr>
              <p:spPr>
                <a:xfrm>
                  <a:off x="6565772" y="2862607"/>
                  <a:ext cx="916875" cy="636119"/>
                </a:xfrm>
                <a:prstGeom prst="rect">
                  <a:avLst/>
                </a:prstGeom>
                <a:solidFill>
                  <a:srgbClr val="7F7F7F"/>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B</a:t>
                  </a:r>
                </a:p>
              </p:txBody>
            </p:sp>
          </p:grpSp>
        </p:grpSp>
        <p:sp>
          <p:nvSpPr>
            <p:cNvPr id="81" name="Flowchart: Magnetic Disk 80">
              <a:extLst>
                <a:ext uri="{FF2B5EF4-FFF2-40B4-BE49-F238E27FC236}">
                  <a16:creationId xmlns:a16="http://schemas.microsoft.com/office/drawing/2014/main" id="{A4379B2B-3E62-441F-A19A-D26433BDE9D8}"/>
                </a:ext>
              </a:extLst>
            </p:cNvPr>
            <p:cNvSpPr/>
            <p:nvPr/>
          </p:nvSpPr>
          <p:spPr bwMode="auto">
            <a:xfrm>
              <a:off x="7338097" y="1830375"/>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3" name="Group 2">
            <a:extLst>
              <a:ext uri="{FF2B5EF4-FFF2-40B4-BE49-F238E27FC236}">
                <a16:creationId xmlns:a16="http://schemas.microsoft.com/office/drawing/2014/main" id="{905F5326-7F04-47F2-B2C2-C8816E4CC82F}"/>
              </a:ext>
            </a:extLst>
          </p:cNvPr>
          <p:cNvGrpSpPr/>
          <p:nvPr/>
        </p:nvGrpSpPr>
        <p:grpSpPr>
          <a:xfrm>
            <a:off x="3008317" y="2511733"/>
            <a:ext cx="1845128" cy="1207296"/>
            <a:chOff x="3428757" y="2741948"/>
            <a:chExt cx="2226245" cy="1401862"/>
          </a:xfrm>
        </p:grpSpPr>
        <p:grpSp>
          <p:nvGrpSpPr>
            <p:cNvPr id="82" name="Group 81">
              <a:extLst>
                <a:ext uri="{FF2B5EF4-FFF2-40B4-BE49-F238E27FC236}">
                  <a16:creationId xmlns:a16="http://schemas.microsoft.com/office/drawing/2014/main" id="{45943206-54E5-4DE6-BC95-B9411075727A}"/>
                </a:ext>
              </a:extLst>
            </p:cNvPr>
            <p:cNvGrpSpPr/>
            <p:nvPr/>
          </p:nvGrpSpPr>
          <p:grpSpPr>
            <a:xfrm>
              <a:off x="3428757" y="2741948"/>
              <a:ext cx="2077621" cy="1268150"/>
              <a:chOff x="5996265" y="2452573"/>
              <a:chExt cx="2055888" cy="1333217"/>
            </a:xfrm>
          </p:grpSpPr>
          <p:sp>
            <p:nvSpPr>
              <p:cNvPr id="83" name="Freeform 23">
                <a:extLst>
                  <a:ext uri="{FF2B5EF4-FFF2-40B4-BE49-F238E27FC236}">
                    <a16:creationId xmlns:a16="http://schemas.microsoft.com/office/drawing/2014/main" id="{86887FAE-9ABF-4F5E-9FC7-F5E3D3326AFA}"/>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AF858621-F303-4C13-BBC3-751286AD3B1D}"/>
                  </a:ext>
                </a:extLst>
              </p:cNvPr>
              <p:cNvGrpSpPr/>
              <p:nvPr/>
            </p:nvGrpSpPr>
            <p:grpSpPr>
              <a:xfrm>
                <a:off x="6468553" y="2746939"/>
                <a:ext cx="1111312" cy="1038851"/>
                <a:chOff x="6468553" y="2746939"/>
                <a:chExt cx="1111312" cy="1038851"/>
              </a:xfrm>
            </p:grpSpPr>
            <p:grpSp>
              <p:nvGrpSpPr>
                <p:cNvPr id="85" name="Group 84">
                  <a:extLst>
                    <a:ext uri="{FF2B5EF4-FFF2-40B4-BE49-F238E27FC236}">
                      <a16:creationId xmlns:a16="http://schemas.microsoft.com/office/drawing/2014/main" id="{E5683039-884A-44E0-9530-CD72FB4A0D0E}"/>
                    </a:ext>
                  </a:extLst>
                </p:cNvPr>
                <p:cNvGrpSpPr/>
                <p:nvPr/>
              </p:nvGrpSpPr>
              <p:grpSpPr>
                <a:xfrm>
                  <a:off x="6468553" y="2746939"/>
                  <a:ext cx="1111312" cy="1038851"/>
                  <a:chOff x="7132637" y="1006524"/>
                  <a:chExt cx="4304244" cy="4014739"/>
                </a:xfrm>
              </p:grpSpPr>
              <p:pic>
                <p:nvPicPr>
                  <p:cNvPr id="87" name="Picture 86">
                    <a:extLst>
                      <a:ext uri="{FF2B5EF4-FFF2-40B4-BE49-F238E27FC236}">
                        <a16:creationId xmlns:a16="http://schemas.microsoft.com/office/drawing/2014/main" id="{7B0A1C0B-2723-4628-8C71-BCA1A031B9C5}"/>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88" name="AutoShape 3">
                    <a:extLst>
                      <a:ext uri="{FF2B5EF4-FFF2-40B4-BE49-F238E27FC236}">
                        <a16:creationId xmlns:a16="http://schemas.microsoft.com/office/drawing/2014/main" id="{013133E2-85B6-49AF-9CF3-77C0D6B70D67}"/>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86" name="TextBox 85">
                  <a:extLst>
                    <a:ext uri="{FF2B5EF4-FFF2-40B4-BE49-F238E27FC236}">
                      <a16:creationId xmlns:a16="http://schemas.microsoft.com/office/drawing/2014/main" id="{82260251-2139-4369-88AA-485419607382}"/>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Dv2</a:t>
                  </a:r>
                </a:p>
              </p:txBody>
            </p:sp>
          </p:grpSp>
        </p:grpSp>
        <p:sp>
          <p:nvSpPr>
            <p:cNvPr id="137" name="Flowchart: Magnetic Disk 136">
              <a:extLst>
                <a:ext uri="{FF2B5EF4-FFF2-40B4-BE49-F238E27FC236}">
                  <a16:creationId xmlns:a16="http://schemas.microsoft.com/office/drawing/2014/main" id="{8BD61DEE-4C07-4600-995D-F8B01FA9B583}"/>
                </a:ext>
              </a:extLst>
            </p:cNvPr>
            <p:cNvSpPr/>
            <p:nvPr/>
          </p:nvSpPr>
          <p:spPr bwMode="auto">
            <a:xfrm>
              <a:off x="4820957" y="338763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5" name="Group 4">
            <a:extLst>
              <a:ext uri="{FF2B5EF4-FFF2-40B4-BE49-F238E27FC236}">
                <a16:creationId xmlns:a16="http://schemas.microsoft.com/office/drawing/2014/main" id="{049653ED-E139-4E8E-8FA6-DFBF1A6A39A7}"/>
              </a:ext>
            </a:extLst>
          </p:cNvPr>
          <p:cNvGrpSpPr/>
          <p:nvPr/>
        </p:nvGrpSpPr>
        <p:grpSpPr>
          <a:xfrm>
            <a:off x="9313629" y="2491549"/>
            <a:ext cx="1832791" cy="1247665"/>
            <a:chOff x="7166224" y="2753556"/>
            <a:chExt cx="2211360" cy="1448737"/>
          </a:xfrm>
        </p:grpSpPr>
        <p:grpSp>
          <p:nvGrpSpPr>
            <p:cNvPr id="89" name="Group 88">
              <a:extLst>
                <a:ext uri="{FF2B5EF4-FFF2-40B4-BE49-F238E27FC236}">
                  <a16:creationId xmlns:a16="http://schemas.microsoft.com/office/drawing/2014/main" id="{7E8520CD-4CC4-4A92-B657-0A98EC7722A1}"/>
                </a:ext>
              </a:extLst>
            </p:cNvPr>
            <p:cNvGrpSpPr/>
            <p:nvPr/>
          </p:nvGrpSpPr>
          <p:grpSpPr>
            <a:xfrm>
              <a:off x="7166224" y="2753556"/>
              <a:ext cx="2077621" cy="1268150"/>
              <a:chOff x="5996265" y="2452573"/>
              <a:chExt cx="2055888" cy="1333217"/>
            </a:xfrm>
          </p:grpSpPr>
          <p:sp>
            <p:nvSpPr>
              <p:cNvPr id="90" name="Freeform 23">
                <a:extLst>
                  <a:ext uri="{FF2B5EF4-FFF2-40B4-BE49-F238E27FC236}">
                    <a16:creationId xmlns:a16="http://schemas.microsoft.com/office/drawing/2014/main" id="{7EF729EF-B9EA-4DB4-864C-A40EFDFE4FDE}"/>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FF98B0DF-713B-4AB6-A4B8-8F3B4672E187}"/>
                  </a:ext>
                </a:extLst>
              </p:cNvPr>
              <p:cNvGrpSpPr/>
              <p:nvPr/>
            </p:nvGrpSpPr>
            <p:grpSpPr>
              <a:xfrm>
                <a:off x="6468553" y="2746939"/>
                <a:ext cx="1111312" cy="1038851"/>
                <a:chOff x="6468553" y="2746939"/>
                <a:chExt cx="1111312" cy="1038851"/>
              </a:xfrm>
            </p:grpSpPr>
            <p:grpSp>
              <p:nvGrpSpPr>
                <p:cNvPr id="97" name="Group 96">
                  <a:extLst>
                    <a:ext uri="{FF2B5EF4-FFF2-40B4-BE49-F238E27FC236}">
                      <a16:creationId xmlns:a16="http://schemas.microsoft.com/office/drawing/2014/main" id="{7ED614DC-1DC8-4E83-B345-41AD7227FB62}"/>
                    </a:ext>
                  </a:extLst>
                </p:cNvPr>
                <p:cNvGrpSpPr/>
                <p:nvPr/>
              </p:nvGrpSpPr>
              <p:grpSpPr>
                <a:xfrm>
                  <a:off x="6468553" y="2746939"/>
                  <a:ext cx="1111312" cy="1038851"/>
                  <a:chOff x="7132637" y="1006524"/>
                  <a:chExt cx="4304244" cy="4014739"/>
                </a:xfrm>
              </p:grpSpPr>
              <p:pic>
                <p:nvPicPr>
                  <p:cNvPr id="135" name="Picture 134">
                    <a:extLst>
                      <a:ext uri="{FF2B5EF4-FFF2-40B4-BE49-F238E27FC236}">
                        <a16:creationId xmlns:a16="http://schemas.microsoft.com/office/drawing/2014/main" id="{2B4981CD-C572-4185-B516-148A207A1BF9}"/>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36" name="AutoShape 3">
                    <a:extLst>
                      <a:ext uri="{FF2B5EF4-FFF2-40B4-BE49-F238E27FC236}">
                        <a16:creationId xmlns:a16="http://schemas.microsoft.com/office/drawing/2014/main" id="{12AEE89E-8450-466B-B4F5-E00E22DD894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34" name="TextBox 133">
                  <a:extLst>
                    <a:ext uri="{FF2B5EF4-FFF2-40B4-BE49-F238E27FC236}">
                      <a16:creationId xmlns:a16="http://schemas.microsoft.com/office/drawing/2014/main" id="{12935A0E-8174-452D-BCE1-ED3A099F950D}"/>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Ev3</a:t>
                  </a:r>
                </a:p>
              </p:txBody>
            </p:sp>
          </p:grpSp>
        </p:grpSp>
        <p:sp>
          <p:nvSpPr>
            <p:cNvPr id="138" name="Flowchart: Magnetic Disk 137">
              <a:extLst>
                <a:ext uri="{FF2B5EF4-FFF2-40B4-BE49-F238E27FC236}">
                  <a16:creationId xmlns:a16="http://schemas.microsoft.com/office/drawing/2014/main" id="{21C0294B-3E8E-45A2-A568-4CE87CE1F26B}"/>
                </a:ext>
              </a:extLst>
            </p:cNvPr>
            <p:cNvSpPr/>
            <p:nvPr/>
          </p:nvSpPr>
          <p:spPr bwMode="auto">
            <a:xfrm>
              <a:off x="8543539" y="3446114"/>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147" name="Group 146">
            <a:extLst>
              <a:ext uri="{FF2B5EF4-FFF2-40B4-BE49-F238E27FC236}">
                <a16:creationId xmlns:a16="http://schemas.microsoft.com/office/drawing/2014/main" id="{31A50315-E14E-49FE-AD8C-1C7E5D188556}"/>
              </a:ext>
            </a:extLst>
          </p:cNvPr>
          <p:cNvGrpSpPr/>
          <p:nvPr/>
        </p:nvGrpSpPr>
        <p:grpSpPr>
          <a:xfrm>
            <a:off x="6206693" y="2511733"/>
            <a:ext cx="1845128" cy="1207296"/>
            <a:chOff x="3428757" y="2741948"/>
            <a:chExt cx="2226245" cy="1401862"/>
          </a:xfrm>
        </p:grpSpPr>
        <p:grpSp>
          <p:nvGrpSpPr>
            <p:cNvPr id="148" name="Group 147">
              <a:extLst>
                <a:ext uri="{FF2B5EF4-FFF2-40B4-BE49-F238E27FC236}">
                  <a16:creationId xmlns:a16="http://schemas.microsoft.com/office/drawing/2014/main" id="{65E2A9FB-579C-43D3-990B-265974278223}"/>
                </a:ext>
              </a:extLst>
            </p:cNvPr>
            <p:cNvGrpSpPr/>
            <p:nvPr/>
          </p:nvGrpSpPr>
          <p:grpSpPr>
            <a:xfrm>
              <a:off x="3428757" y="2741948"/>
              <a:ext cx="2077621" cy="1268150"/>
              <a:chOff x="5996265" y="2452573"/>
              <a:chExt cx="2055888" cy="1333217"/>
            </a:xfrm>
          </p:grpSpPr>
          <p:sp>
            <p:nvSpPr>
              <p:cNvPr id="150" name="Freeform 23">
                <a:extLst>
                  <a:ext uri="{FF2B5EF4-FFF2-40B4-BE49-F238E27FC236}">
                    <a16:creationId xmlns:a16="http://schemas.microsoft.com/office/drawing/2014/main" id="{ADA1CE43-F60C-4EA4-8FE9-79704822708D}"/>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51" name="Group 150">
                <a:extLst>
                  <a:ext uri="{FF2B5EF4-FFF2-40B4-BE49-F238E27FC236}">
                    <a16:creationId xmlns:a16="http://schemas.microsoft.com/office/drawing/2014/main" id="{122898F3-DA2B-4878-865C-8145370A8A91}"/>
                  </a:ext>
                </a:extLst>
              </p:cNvPr>
              <p:cNvGrpSpPr/>
              <p:nvPr/>
            </p:nvGrpSpPr>
            <p:grpSpPr>
              <a:xfrm>
                <a:off x="6468553" y="2746939"/>
                <a:ext cx="1111312" cy="1038851"/>
                <a:chOff x="6468553" y="2746939"/>
                <a:chExt cx="1111312" cy="1038851"/>
              </a:xfrm>
            </p:grpSpPr>
            <p:grpSp>
              <p:nvGrpSpPr>
                <p:cNvPr id="152" name="Group 151">
                  <a:extLst>
                    <a:ext uri="{FF2B5EF4-FFF2-40B4-BE49-F238E27FC236}">
                      <a16:creationId xmlns:a16="http://schemas.microsoft.com/office/drawing/2014/main" id="{851B9C3D-1294-4B21-B7B0-CFFF66AAEC0F}"/>
                    </a:ext>
                  </a:extLst>
                </p:cNvPr>
                <p:cNvGrpSpPr/>
                <p:nvPr/>
              </p:nvGrpSpPr>
              <p:grpSpPr>
                <a:xfrm>
                  <a:off x="6468553" y="2746939"/>
                  <a:ext cx="1111312" cy="1038851"/>
                  <a:chOff x="7132637" y="1006524"/>
                  <a:chExt cx="4304244" cy="4014739"/>
                </a:xfrm>
              </p:grpSpPr>
              <p:pic>
                <p:nvPicPr>
                  <p:cNvPr id="154" name="Picture 153">
                    <a:extLst>
                      <a:ext uri="{FF2B5EF4-FFF2-40B4-BE49-F238E27FC236}">
                        <a16:creationId xmlns:a16="http://schemas.microsoft.com/office/drawing/2014/main" id="{493EBCBF-308E-43E6-9F9F-E9FF946D8383}"/>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55" name="AutoShape 3">
                    <a:extLst>
                      <a:ext uri="{FF2B5EF4-FFF2-40B4-BE49-F238E27FC236}">
                        <a16:creationId xmlns:a16="http://schemas.microsoft.com/office/drawing/2014/main" id="{33090B9E-24D2-4D40-8571-23ECBA7E1F6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53" name="TextBox 152">
                  <a:extLst>
                    <a:ext uri="{FF2B5EF4-FFF2-40B4-BE49-F238E27FC236}">
                      <a16:creationId xmlns:a16="http://schemas.microsoft.com/office/drawing/2014/main" id="{6274197B-5674-4CEE-8CAC-B1E8823BF87A}"/>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Dv3</a:t>
                  </a:r>
                </a:p>
              </p:txBody>
            </p:sp>
          </p:grpSp>
        </p:grpSp>
        <p:sp>
          <p:nvSpPr>
            <p:cNvPr id="149" name="Flowchart: Magnetic Disk 148">
              <a:extLst>
                <a:ext uri="{FF2B5EF4-FFF2-40B4-BE49-F238E27FC236}">
                  <a16:creationId xmlns:a16="http://schemas.microsoft.com/office/drawing/2014/main" id="{B1D1285B-8176-4407-9753-2A5C69B240E6}"/>
                </a:ext>
              </a:extLst>
            </p:cNvPr>
            <p:cNvSpPr/>
            <p:nvPr/>
          </p:nvSpPr>
          <p:spPr bwMode="auto">
            <a:xfrm>
              <a:off x="4820957" y="338763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p>
          </p:txBody>
        </p:sp>
      </p:grpSp>
      <p:grpSp>
        <p:nvGrpSpPr>
          <p:cNvPr id="156" name="Group 155">
            <a:extLst>
              <a:ext uri="{FF2B5EF4-FFF2-40B4-BE49-F238E27FC236}">
                <a16:creationId xmlns:a16="http://schemas.microsoft.com/office/drawing/2014/main" id="{759274A3-62B8-473D-90E3-21AE1069CB53}"/>
              </a:ext>
            </a:extLst>
          </p:cNvPr>
          <p:cNvGrpSpPr/>
          <p:nvPr/>
        </p:nvGrpSpPr>
        <p:grpSpPr>
          <a:xfrm>
            <a:off x="2282054" y="3897054"/>
            <a:ext cx="1830727" cy="1257066"/>
            <a:chOff x="9616224" y="2748537"/>
            <a:chExt cx="2208870" cy="1459653"/>
          </a:xfrm>
        </p:grpSpPr>
        <p:grpSp>
          <p:nvGrpSpPr>
            <p:cNvPr id="157" name="Group 156">
              <a:extLst>
                <a:ext uri="{FF2B5EF4-FFF2-40B4-BE49-F238E27FC236}">
                  <a16:creationId xmlns:a16="http://schemas.microsoft.com/office/drawing/2014/main" id="{3E214555-4BC6-4E01-A2D7-30475ABBB068}"/>
                </a:ext>
              </a:extLst>
            </p:cNvPr>
            <p:cNvGrpSpPr/>
            <p:nvPr/>
          </p:nvGrpSpPr>
          <p:grpSpPr>
            <a:xfrm>
              <a:off x="9616224" y="2748537"/>
              <a:ext cx="2077621" cy="1268150"/>
              <a:chOff x="5996265" y="2452573"/>
              <a:chExt cx="2055888" cy="1333217"/>
            </a:xfrm>
          </p:grpSpPr>
          <p:sp>
            <p:nvSpPr>
              <p:cNvPr id="159" name="Freeform 23">
                <a:extLst>
                  <a:ext uri="{FF2B5EF4-FFF2-40B4-BE49-F238E27FC236}">
                    <a16:creationId xmlns:a16="http://schemas.microsoft.com/office/drawing/2014/main" id="{094E1178-4C92-4CE2-AF14-CA09331AE271}"/>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60" name="Group 159">
                <a:extLst>
                  <a:ext uri="{FF2B5EF4-FFF2-40B4-BE49-F238E27FC236}">
                    <a16:creationId xmlns:a16="http://schemas.microsoft.com/office/drawing/2014/main" id="{19C2B170-8B00-46F5-B450-13D7AA087AAD}"/>
                  </a:ext>
                </a:extLst>
              </p:cNvPr>
              <p:cNvGrpSpPr/>
              <p:nvPr/>
            </p:nvGrpSpPr>
            <p:grpSpPr>
              <a:xfrm>
                <a:off x="6468553" y="2746939"/>
                <a:ext cx="1111312" cy="1038851"/>
                <a:chOff x="6468553" y="2746939"/>
                <a:chExt cx="1111312" cy="1038851"/>
              </a:xfrm>
            </p:grpSpPr>
            <p:grpSp>
              <p:nvGrpSpPr>
                <p:cNvPr id="161" name="Group 160">
                  <a:extLst>
                    <a:ext uri="{FF2B5EF4-FFF2-40B4-BE49-F238E27FC236}">
                      <a16:creationId xmlns:a16="http://schemas.microsoft.com/office/drawing/2014/main" id="{94BA3CB8-14C2-4AE3-99BA-976E7356FD7E}"/>
                    </a:ext>
                  </a:extLst>
                </p:cNvPr>
                <p:cNvGrpSpPr/>
                <p:nvPr/>
              </p:nvGrpSpPr>
              <p:grpSpPr>
                <a:xfrm>
                  <a:off x="6468553" y="2746939"/>
                  <a:ext cx="1111312" cy="1038851"/>
                  <a:chOff x="7132637" y="1006524"/>
                  <a:chExt cx="4304244" cy="4014739"/>
                </a:xfrm>
              </p:grpSpPr>
              <p:pic>
                <p:nvPicPr>
                  <p:cNvPr id="163" name="Picture 162">
                    <a:extLst>
                      <a:ext uri="{FF2B5EF4-FFF2-40B4-BE49-F238E27FC236}">
                        <a16:creationId xmlns:a16="http://schemas.microsoft.com/office/drawing/2014/main" id="{3D9ED490-638C-4868-9989-C2C72BFED1E1}"/>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64" name="AutoShape 3">
                    <a:extLst>
                      <a:ext uri="{FF2B5EF4-FFF2-40B4-BE49-F238E27FC236}">
                        <a16:creationId xmlns:a16="http://schemas.microsoft.com/office/drawing/2014/main" id="{5D4B67FD-69B5-4D90-AF53-59EEA58454F0}"/>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62" name="TextBox 161">
                  <a:extLst>
                    <a:ext uri="{FF2B5EF4-FFF2-40B4-BE49-F238E27FC236}">
                      <a16:creationId xmlns:a16="http://schemas.microsoft.com/office/drawing/2014/main" id="{31F103B0-F293-4662-91EB-395AC37865DB}"/>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Fv2</a:t>
                  </a:r>
                </a:p>
              </p:txBody>
            </p:sp>
          </p:grpSp>
        </p:grpSp>
        <p:sp>
          <p:nvSpPr>
            <p:cNvPr id="158" name="Flowchart: Magnetic Disk 157">
              <a:extLst>
                <a:ext uri="{FF2B5EF4-FFF2-40B4-BE49-F238E27FC236}">
                  <a16:creationId xmlns:a16="http://schemas.microsoft.com/office/drawing/2014/main" id="{B9018493-A05F-43C3-A828-6D54CA740AE3}"/>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p>
          </p:txBody>
        </p:sp>
      </p:grpSp>
      <p:sp>
        <p:nvSpPr>
          <p:cNvPr id="7" name="Rectangle: Rounded Corners 6">
            <a:extLst>
              <a:ext uri="{FF2B5EF4-FFF2-40B4-BE49-F238E27FC236}">
                <a16:creationId xmlns:a16="http://schemas.microsoft.com/office/drawing/2014/main" id="{A34DDBB2-6D93-47C0-8FE0-1D9FBFB31FD5}"/>
              </a:ext>
            </a:extLst>
          </p:cNvPr>
          <p:cNvSpPr/>
          <p:nvPr/>
        </p:nvSpPr>
        <p:spPr bwMode="auto">
          <a:xfrm>
            <a:off x="2128701" y="874645"/>
            <a:ext cx="9968230" cy="1463040"/>
          </a:xfrm>
          <a:prstGeom prst="roundRect">
            <a:avLst/>
          </a:prstGeom>
          <a:noFill/>
          <a:ln w="12700">
            <a:solidFill>
              <a:srgbClr val="D1D1D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2A136FBC-B427-4F3A-81FF-7BAF97E82CDD}"/>
              </a:ext>
            </a:extLst>
          </p:cNvPr>
          <p:cNvSpPr/>
          <p:nvPr/>
        </p:nvSpPr>
        <p:spPr bwMode="auto">
          <a:xfrm>
            <a:off x="2128701" y="2402937"/>
            <a:ext cx="9968230" cy="1371600"/>
          </a:xfrm>
          <a:prstGeom prst="roundRect">
            <a:avLst/>
          </a:prstGeom>
          <a:noFill/>
          <a:ln w="12700">
            <a:solidFill>
              <a:srgbClr val="D1D1D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4" name="Rectangle: Rounded Corners 183">
            <a:extLst>
              <a:ext uri="{FF2B5EF4-FFF2-40B4-BE49-F238E27FC236}">
                <a16:creationId xmlns:a16="http://schemas.microsoft.com/office/drawing/2014/main" id="{BAF0B358-D4FD-4535-81BE-4584B96D90F4}"/>
              </a:ext>
            </a:extLst>
          </p:cNvPr>
          <p:cNvSpPr/>
          <p:nvPr/>
        </p:nvSpPr>
        <p:spPr bwMode="auto">
          <a:xfrm>
            <a:off x="2128701" y="3839789"/>
            <a:ext cx="9968230" cy="1371600"/>
          </a:xfrm>
          <a:prstGeom prst="roundRect">
            <a:avLst/>
          </a:prstGeom>
          <a:noFill/>
          <a:ln w="12700">
            <a:solidFill>
              <a:srgbClr val="D1D1D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531EEB0D-176C-4885-B256-5213331066A5}"/>
              </a:ext>
            </a:extLst>
          </p:cNvPr>
          <p:cNvSpPr/>
          <p:nvPr/>
        </p:nvSpPr>
        <p:spPr bwMode="auto">
          <a:xfrm>
            <a:off x="2128701" y="5276641"/>
            <a:ext cx="9968230" cy="1371600"/>
          </a:xfrm>
          <a:prstGeom prst="roundRect">
            <a:avLst/>
          </a:prstGeom>
          <a:noFill/>
          <a:ln w="12700">
            <a:solidFill>
              <a:srgbClr val="D1D1D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32" name="Group 231">
            <a:extLst>
              <a:ext uri="{FF2B5EF4-FFF2-40B4-BE49-F238E27FC236}">
                <a16:creationId xmlns:a16="http://schemas.microsoft.com/office/drawing/2014/main" id="{BA87DA40-3B91-4044-95A7-211191FBE283}"/>
              </a:ext>
            </a:extLst>
          </p:cNvPr>
          <p:cNvGrpSpPr/>
          <p:nvPr/>
        </p:nvGrpSpPr>
        <p:grpSpPr>
          <a:xfrm>
            <a:off x="2297032" y="5340986"/>
            <a:ext cx="1721947" cy="1092142"/>
            <a:chOff x="5996265" y="2452573"/>
            <a:chExt cx="2055888" cy="1333217"/>
          </a:xfrm>
        </p:grpSpPr>
        <p:sp>
          <p:nvSpPr>
            <p:cNvPr id="234" name="Freeform 23">
              <a:extLst>
                <a:ext uri="{FF2B5EF4-FFF2-40B4-BE49-F238E27FC236}">
                  <a16:creationId xmlns:a16="http://schemas.microsoft.com/office/drawing/2014/main" id="{DA2A57D4-839D-4B6C-A4CF-B3C1331FD78E}"/>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235" name="Group 234">
              <a:extLst>
                <a:ext uri="{FF2B5EF4-FFF2-40B4-BE49-F238E27FC236}">
                  <a16:creationId xmlns:a16="http://schemas.microsoft.com/office/drawing/2014/main" id="{95449C67-EC2A-4534-84DD-9B72D51BAEB8}"/>
                </a:ext>
              </a:extLst>
            </p:cNvPr>
            <p:cNvGrpSpPr/>
            <p:nvPr/>
          </p:nvGrpSpPr>
          <p:grpSpPr>
            <a:xfrm>
              <a:off x="6468553" y="2746939"/>
              <a:ext cx="1111312" cy="1038851"/>
              <a:chOff x="6468553" y="2746939"/>
              <a:chExt cx="1111312" cy="1038851"/>
            </a:xfrm>
          </p:grpSpPr>
          <p:grpSp>
            <p:nvGrpSpPr>
              <p:cNvPr id="236" name="Group 235">
                <a:extLst>
                  <a:ext uri="{FF2B5EF4-FFF2-40B4-BE49-F238E27FC236}">
                    <a16:creationId xmlns:a16="http://schemas.microsoft.com/office/drawing/2014/main" id="{D53ADCF9-FE9C-4C67-A127-A3F91B51426F}"/>
                  </a:ext>
                </a:extLst>
              </p:cNvPr>
              <p:cNvGrpSpPr/>
              <p:nvPr/>
            </p:nvGrpSpPr>
            <p:grpSpPr>
              <a:xfrm>
                <a:off x="6468553" y="2746939"/>
                <a:ext cx="1111312" cy="1038851"/>
                <a:chOff x="7132637" y="1006524"/>
                <a:chExt cx="4304244" cy="4014739"/>
              </a:xfrm>
            </p:grpSpPr>
            <p:pic>
              <p:nvPicPr>
                <p:cNvPr id="238" name="Picture 237">
                  <a:extLst>
                    <a:ext uri="{FF2B5EF4-FFF2-40B4-BE49-F238E27FC236}">
                      <a16:creationId xmlns:a16="http://schemas.microsoft.com/office/drawing/2014/main" id="{5C0C22EC-5322-4BBD-8942-3A941D2196E6}"/>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239" name="AutoShape 3">
                  <a:extLst>
                    <a:ext uri="{FF2B5EF4-FFF2-40B4-BE49-F238E27FC236}">
                      <a16:creationId xmlns:a16="http://schemas.microsoft.com/office/drawing/2014/main" id="{DCF14A3B-479E-497F-AADA-69360D8FE582}"/>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237" name="TextBox 236">
                <a:extLst>
                  <a:ext uri="{FF2B5EF4-FFF2-40B4-BE49-F238E27FC236}">
                    <a16:creationId xmlns:a16="http://schemas.microsoft.com/office/drawing/2014/main" id="{C5050948-5D9B-42A5-A34D-E7155D68E718}"/>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a:t>
                </a:r>
              </a:p>
            </p:txBody>
          </p:sp>
        </p:grpSp>
      </p:grpSp>
      <p:grpSp>
        <p:nvGrpSpPr>
          <p:cNvPr id="241" name="Group 240">
            <a:extLst>
              <a:ext uri="{FF2B5EF4-FFF2-40B4-BE49-F238E27FC236}">
                <a16:creationId xmlns:a16="http://schemas.microsoft.com/office/drawing/2014/main" id="{19B86B12-BD74-4FA7-8897-1F2F7EA896BF}"/>
              </a:ext>
            </a:extLst>
          </p:cNvPr>
          <p:cNvGrpSpPr/>
          <p:nvPr/>
        </p:nvGrpSpPr>
        <p:grpSpPr>
          <a:xfrm>
            <a:off x="4958261" y="3979516"/>
            <a:ext cx="1721947" cy="1092142"/>
            <a:chOff x="5996265" y="2452573"/>
            <a:chExt cx="2055888" cy="1333217"/>
          </a:xfrm>
        </p:grpSpPr>
        <p:sp>
          <p:nvSpPr>
            <p:cNvPr id="243" name="Freeform 23">
              <a:extLst>
                <a:ext uri="{FF2B5EF4-FFF2-40B4-BE49-F238E27FC236}">
                  <a16:creationId xmlns:a16="http://schemas.microsoft.com/office/drawing/2014/main" id="{E12CE499-53F9-4817-9ED8-4C44066EBAC3}"/>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915FEAF9-4EAB-40F8-A687-04F9446C6037}"/>
                </a:ext>
              </a:extLst>
            </p:cNvPr>
            <p:cNvGrpSpPr/>
            <p:nvPr/>
          </p:nvGrpSpPr>
          <p:grpSpPr>
            <a:xfrm>
              <a:off x="6468553" y="2746939"/>
              <a:ext cx="1111312" cy="1038851"/>
              <a:chOff x="6468553" y="2746939"/>
              <a:chExt cx="1111312" cy="1038851"/>
            </a:xfrm>
          </p:grpSpPr>
          <p:grpSp>
            <p:nvGrpSpPr>
              <p:cNvPr id="245" name="Group 244">
                <a:extLst>
                  <a:ext uri="{FF2B5EF4-FFF2-40B4-BE49-F238E27FC236}">
                    <a16:creationId xmlns:a16="http://schemas.microsoft.com/office/drawing/2014/main" id="{5DD6F5EB-9C1B-453D-BCF2-21D6FEC5D592}"/>
                  </a:ext>
                </a:extLst>
              </p:cNvPr>
              <p:cNvGrpSpPr/>
              <p:nvPr/>
            </p:nvGrpSpPr>
            <p:grpSpPr>
              <a:xfrm>
                <a:off x="6468553" y="2746939"/>
                <a:ext cx="1111312" cy="1038851"/>
                <a:chOff x="7132637" y="1006524"/>
                <a:chExt cx="4304244" cy="4014739"/>
              </a:xfrm>
            </p:grpSpPr>
            <p:pic>
              <p:nvPicPr>
                <p:cNvPr id="247" name="Picture 246">
                  <a:extLst>
                    <a:ext uri="{FF2B5EF4-FFF2-40B4-BE49-F238E27FC236}">
                      <a16:creationId xmlns:a16="http://schemas.microsoft.com/office/drawing/2014/main" id="{A7886369-3C3A-41A2-A115-81C02528AC5B}"/>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248" name="AutoShape 3">
                  <a:extLst>
                    <a:ext uri="{FF2B5EF4-FFF2-40B4-BE49-F238E27FC236}">
                      <a16:creationId xmlns:a16="http://schemas.microsoft.com/office/drawing/2014/main" id="{9F4896AC-FE31-4AD1-896B-122076880DB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246" name="TextBox 245">
                <a:extLst>
                  <a:ext uri="{FF2B5EF4-FFF2-40B4-BE49-F238E27FC236}">
                    <a16:creationId xmlns:a16="http://schemas.microsoft.com/office/drawing/2014/main" id="{6C98DA57-65C5-4E5D-BB9B-689AC543DA41}"/>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H</a:t>
                </a:r>
              </a:p>
            </p:txBody>
          </p:sp>
        </p:grpSp>
      </p:grpSp>
      <p:grpSp>
        <p:nvGrpSpPr>
          <p:cNvPr id="96" name="Group 95">
            <a:extLst>
              <a:ext uri="{FF2B5EF4-FFF2-40B4-BE49-F238E27FC236}">
                <a16:creationId xmlns:a16="http://schemas.microsoft.com/office/drawing/2014/main" id="{AB946B45-310E-40BB-94C0-2B86E1615F40}"/>
              </a:ext>
            </a:extLst>
          </p:cNvPr>
          <p:cNvGrpSpPr/>
          <p:nvPr/>
        </p:nvGrpSpPr>
        <p:grpSpPr>
          <a:xfrm>
            <a:off x="4276192" y="5340986"/>
            <a:ext cx="1830727" cy="1257066"/>
            <a:chOff x="9616224" y="2748537"/>
            <a:chExt cx="2208870" cy="1459653"/>
          </a:xfrm>
        </p:grpSpPr>
        <p:grpSp>
          <p:nvGrpSpPr>
            <p:cNvPr id="98" name="Group 97">
              <a:extLst>
                <a:ext uri="{FF2B5EF4-FFF2-40B4-BE49-F238E27FC236}">
                  <a16:creationId xmlns:a16="http://schemas.microsoft.com/office/drawing/2014/main" id="{8B0F97BF-7081-4B73-B09F-78B1A45E9958}"/>
                </a:ext>
              </a:extLst>
            </p:cNvPr>
            <p:cNvGrpSpPr/>
            <p:nvPr/>
          </p:nvGrpSpPr>
          <p:grpSpPr>
            <a:xfrm>
              <a:off x="9616224" y="2748537"/>
              <a:ext cx="2077621" cy="1268150"/>
              <a:chOff x="5996265" y="2452573"/>
              <a:chExt cx="2055888" cy="1333217"/>
            </a:xfrm>
          </p:grpSpPr>
          <p:sp>
            <p:nvSpPr>
              <p:cNvPr id="100" name="Freeform 23">
                <a:extLst>
                  <a:ext uri="{FF2B5EF4-FFF2-40B4-BE49-F238E27FC236}">
                    <a16:creationId xmlns:a16="http://schemas.microsoft.com/office/drawing/2014/main" id="{3B617427-D685-43C4-9B46-333D23DD585C}"/>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01" name="Group 100">
                <a:extLst>
                  <a:ext uri="{FF2B5EF4-FFF2-40B4-BE49-F238E27FC236}">
                    <a16:creationId xmlns:a16="http://schemas.microsoft.com/office/drawing/2014/main" id="{17195963-E68D-49FC-A8A7-9A71E973D3CA}"/>
                  </a:ext>
                </a:extLst>
              </p:cNvPr>
              <p:cNvGrpSpPr/>
              <p:nvPr/>
            </p:nvGrpSpPr>
            <p:grpSpPr>
              <a:xfrm>
                <a:off x="6468553" y="2746939"/>
                <a:ext cx="1111312" cy="1038851"/>
                <a:chOff x="6468553" y="2746939"/>
                <a:chExt cx="1111312" cy="1038851"/>
              </a:xfrm>
            </p:grpSpPr>
            <p:grpSp>
              <p:nvGrpSpPr>
                <p:cNvPr id="102" name="Group 101">
                  <a:extLst>
                    <a:ext uri="{FF2B5EF4-FFF2-40B4-BE49-F238E27FC236}">
                      <a16:creationId xmlns:a16="http://schemas.microsoft.com/office/drawing/2014/main" id="{FF07CF72-CB82-4EC6-A427-99D50E39C39A}"/>
                    </a:ext>
                  </a:extLst>
                </p:cNvPr>
                <p:cNvGrpSpPr/>
                <p:nvPr/>
              </p:nvGrpSpPr>
              <p:grpSpPr>
                <a:xfrm>
                  <a:off x="6468553" y="2746939"/>
                  <a:ext cx="1111312" cy="1038851"/>
                  <a:chOff x="7132637" y="1006524"/>
                  <a:chExt cx="4304244" cy="4014739"/>
                </a:xfrm>
              </p:grpSpPr>
              <p:pic>
                <p:nvPicPr>
                  <p:cNvPr id="104" name="Picture 103">
                    <a:extLst>
                      <a:ext uri="{FF2B5EF4-FFF2-40B4-BE49-F238E27FC236}">
                        <a16:creationId xmlns:a16="http://schemas.microsoft.com/office/drawing/2014/main" id="{857CB6FA-DA3F-4B8E-8D26-DBFBB390FF7D}"/>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05" name="AutoShape 3">
                    <a:extLst>
                      <a:ext uri="{FF2B5EF4-FFF2-40B4-BE49-F238E27FC236}">
                        <a16:creationId xmlns:a16="http://schemas.microsoft.com/office/drawing/2014/main" id="{F595981F-3068-4177-B8F9-5F68638B3AA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03" name="TextBox 102">
                  <a:extLst>
                    <a:ext uri="{FF2B5EF4-FFF2-40B4-BE49-F238E27FC236}">
                      <a16:creationId xmlns:a16="http://schemas.microsoft.com/office/drawing/2014/main" id="{41263208-FA7A-40D3-BFA4-AE7F2039BCD7}"/>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NCv2</a:t>
                  </a:r>
                </a:p>
              </p:txBody>
            </p:sp>
          </p:grpSp>
        </p:grpSp>
        <p:sp>
          <p:nvSpPr>
            <p:cNvPr id="99" name="Flowchart: Magnetic Disk 98">
              <a:extLst>
                <a:ext uri="{FF2B5EF4-FFF2-40B4-BE49-F238E27FC236}">
                  <a16:creationId xmlns:a16="http://schemas.microsoft.com/office/drawing/2014/main" id="{147F1270-488F-4F45-B875-FF3D3ECB1D30}"/>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106" name="Group 105">
            <a:extLst>
              <a:ext uri="{FF2B5EF4-FFF2-40B4-BE49-F238E27FC236}">
                <a16:creationId xmlns:a16="http://schemas.microsoft.com/office/drawing/2014/main" id="{23FF4AD7-4CFF-4C5C-8D4C-236209BDF469}"/>
              </a:ext>
            </a:extLst>
          </p:cNvPr>
          <p:cNvGrpSpPr/>
          <p:nvPr/>
        </p:nvGrpSpPr>
        <p:grpSpPr>
          <a:xfrm>
            <a:off x="6255352" y="5340986"/>
            <a:ext cx="1830727" cy="1257066"/>
            <a:chOff x="9616224" y="2748537"/>
            <a:chExt cx="2208870" cy="1459653"/>
          </a:xfrm>
        </p:grpSpPr>
        <p:grpSp>
          <p:nvGrpSpPr>
            <p:cNvPr id="107" name="Group 106">
              <a:extLst>
                <a:ext uri="{FF2B5EF4-FFF2-40B4-BE49-F238E27FC236}">
                  <a16:creationId xmlns:a16="http://schemas.microsoft.com/office/drawing/2014/main" id="{809A0ABA-4E3E-4170-A7B5-B4B9E28F8744}"/>
                </a:ext>
              </a:extLst>
            </p:cNvPr>
            <p:cNvGrpSpPr/>
            <p:nvPr/>
          </p:nvGrpSpPr>
          <p:grpSpPr>
            <a:xfrm>
              <a:off x="9616224" y="2748537"/>
              <a:ext cx="2077621" cy="1268150"/>
              <a:chOff x="5996265" y="2452573"/>
              <a:chExt cx="2055888" cy="1333217"/>
            </a:xfrm>
          </p:grpSpPr>
          <p:sp>
            <p:nvSpPr>
              <p:cNvPr id="109" name="Freeform 23">
                <a:extLst>
                  <a:ext uri="{FF2B5EF4-FFF2-40B4-BE49-F238E27FC236}">
                    <a16:creationId xmlns:a16="http://schemas.microsoft.com/office/drawing/2014/main" id="{7F67E9D8-575E-440A-90C1-69F4272294C9}"/>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10" name="Group 109">
                <a:extLst>
                  <a:ext uri="{FF2B5EF4-FFF2-40B4-BE49-F238E27FC236}">
                    <a16:creationId xmlns:a16="http://schemas.microsoft.com/office/drawing/2014/main" id="{A070143C-E705-4A03-9972-5405594F44FA}"/>
                  </a:ext>
                </a:extLst>
              </p:cNvPr>
              <p:cNvGrpSpPr/>
              <p:nvPr/>
            </p:nvGrpSpPr>
            <p:grpSpPr>
              <a:xfrm>
                <a:off x="6468553" y="2746939"/>
                <a:ext cx="1111312" cy="1038851"/>
                <a:chOff x="6468553" y="2746939"/>
                <a:chExt cx="1111312" cy="1038851"/>
              </a:xfrm>
            </p:grpSpPr>
            <p:grpSp>
              <p:nvGrpSpPr>
                <p:cNvPr id="111" name="Group 110">
                  <a:extLst>
                    <a:ext uri="{FF2B5EF4-FFF2-40B4-BE49-F238E27FC236}">
                      <a16:creationId xmlns:a16="http://schemas.microsoft.com/office/drawing/2014/main" id="{EF3A013E-9B68-41DA-8911-1182200017DE}"/>
                    </a:ext>
                  </a:extLst>
                </p:cNvPr>
                <p:cNvGrpSpPr/>
                <p:nvPr/>
              </p:nvGrpSpPr>
              <p:grpSpPr>
                <a:xfrm>
                  <a:off x="6468553" y="2746939"/>
                  <a:ext cx="1111312" cy="1038851"/>
                  <a:chOff x="7132637" y="1006524"/>
                  <a:chExt cx="4304244" cy="4014739"/>
                </a:xfrm>
              </p:grpSpPr>
              <p:pic>
                <p:nvPicPr>
                  <p:cNvPr id="113" name="Picture 112">
                    <a:extLst>
                      <a:ext uri="{FF2B5EF4-FFF2-40B4-BE49-F238E27FC236}">
                        <a16:creationId xmlns:a16="http://schemas.microsoft.com/office/drawing/2014/main" id="{678F55D2-5823-43C0-8A6A-67B022487C56}"/>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14" name="AutoShape 3">
                    <a:extLst>
                      <a:ext uri="{FF2B5EF4-FFF2-40B4-BE49-F238E27FC236}">
                        <a16:creationId xmlns:a16="http://schemas.microsoft.com/office/drawing/2014/main" id="{984D2924-552E-46A5-A10D-3E8F144EDFE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12" name="TextBox 111">
                  <a:extLst>
                    <a:ext uri="{FF2B5EF4-FFF2-40B4-BE49-F238E27FC236}">
                      <a16:creationId xmlns:a16="http://schemas.microsoft.com/office/drawing/2014/main" id="{197492BC-B88A-4973-9B44-1A294A4E598B}"/>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NCv3</a:t>
                  </a:r>
                </a:p>
              </p:txBody>
            </p:sp>
          </p:grpSp>
        </p:grpSp>
        <p:sp>
          <p:nvSpPr>
            <p:cNvPr id="108" name="Flowchart: Magnetic Disk 107">
              <a:extLst>
                <a:ext uri="{FF2B5EF4-FFF2-40B4-BE49-F238E27FC236}">
                  <a16:creationId xmlns:a16="http://schemas.microsoft.com/office/drawing/2014/main" id="{9C5825B2-6A55-4A9A-9E4E-C31C96AF892A}"/>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115" name="Group 114">
            <a:extLst>
              <a:ext uri="{FF2B5EF4-FFF2-40B4-BE49-F238E27FC236}">
                <a16:creationId xmlns:a16="http://schemas.microsoft.com/office/drawing/2014/main" id="{9F2F2ECB-DD94-4DFB-9734-7A9330933E71}"/>
              </a:ext>
            </a:extLst>
          </p:cNvPr>
          <p:cNvGrpSpPr/>
          <p:nvPr/>
        </p:nvGrpSpPr>
        <p:grpSpPr>
          <a:xfrm>
            <a:off x="8234512" y="5340986"/>
            <a:ext cx="1830727" cy="1257066"/>
            <a:chOff x="9616224" y="2748537"/>
            <a:chExt cx="2208870" cy="1459653"/>
          </a:xfrm>
        </p:grpSpPr>
        <p:grpSp>
          <p:nvGrpSpPr>
            <p:cNvPr id="116" name="Group 115">
              <a:extLst>
                <a:ext uri="{FF2B5EF4-FFF2-40B4-BE49-F238E27FC236}">
                  <a16:creationId xmlns:a16="http://schemas.microsoft.com/office/drawing/2014/main" id="{9C2765D8-8F08-4262-BDE8-0563305B0FAF}"/>
                </a:ext>
              </a:extLst>
            </p:cNvPr>
            <p:cNvGrpSpPr/>
            <p:nvPr/>
          </p:nvGrpSpPr>
          <p:grpSpPr>
            <a:xfrm>
              <a:off x="9616224" y="2748537"/>
              <a:ext cx="2077621" cy="1268150"/>
              <a:chOff x="5996265" y="2452573"/>
              <a:chExt cx="2055888" cy="1333217"/>
            </a:xfrm>
          </p:grpSpPr>
          <p:sp>
            <p:nvSpPr>
              <p:cNvPr id="118" name="Freeform 23">
                <a:extLst>
                  <a:ext uri="{FF2B5EF4-FFF2-40B4-BE49-F238E27FC236}">
                    <a16:creationId xmlns:a16="http://schemas.microsoft.com/office/drawing/2014/main" id="{80C82C8D-D5D4-4A47-9741-81DE1892B219}"/>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19" name="Group 118">
                <a:extLst>
                  <a:ext uri="{FF2B5EF4-FFF2-40B4-BE49-F238E27FC236}">
                    <a16:creationId xmlns:a16="http://schemas.microsoft.com/office/drawing/2014/main" id="{62453508-378D-49CD-A34B-839B9F0FB066}"/>
                  </a:ext>
                </a:extLst>
              </p:cNvPr>
              <p:cNvGrpSpPr/>
              <p:nvPr/>
            </p:nvGrpSpPr>
            <p:grpSpPr>
              <a:xfrm>
                <a:off x="6468553" y="2746939"/>
                <a:ext cx="1111312" cy="1038851"/>
                <a:chOff x="6468553" y="2746939"/>
                <a:chExt cx="1111312" cy="1038851"/>
              </a:xfrm>
            </p:grpSpPr>
            <p:grpSp>
              <p:nvGrpSpPr>
                <p:cNvPr id="120" name="Group 119">
                  <a:extLst>
                    <a:ext uri="{FF2B5EF4-FFF2-40B4-BE49-F238E27FC236}">
                      <a16:creationId xmlns:a16="http://schemas.microsoft.com/office/drawing/2014/main" id="{F3C4DB1D-FBE6-4306-B113-4969D33DB5D1}"/>
                    </a:ext>
                  </a:extLst>
                </p:cNvPr>
                <p:cNvGrpSpPr/>
                <p:nvPr/>
              </p:nvGrpSpPr>
              <p:grpSpPr>
                <a:xfrm>
                  <a:off x="6468553" y="2746939"/>
                  <a:ext cx="1111312" cy="1038851"/>
                  <a:chOff x="7132637" y="1006524"/>
                  <a:chExt cx="4304244" cy="4014739"/>
                </a:xfrm>
              </p:grpSpPr>
              <p:pic>
                <p:nvPicPr>
                  <p:cNvPr id="122" name="Picture 121">
                    <a:extLst>
                      <a:ext uri="{FF2B5EF4-FFF2-40B4-BE49-F238E27FC236}">
                        <a16:creationId xmlns:a16="http://schemas.microsoft.com/office/drawing/2014/main" id="{AC8760AD-B123-40DF-A76C-09C69F4F9FA1}"/>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23" name="AutoShape 3">
                    <a:extLst>
                      <a:ext uri="{FF2B5EF4-FFF2-40B4-BE49-F238E27FC236}">
                        <a16:creationId xmlns:a16="http://schemas.microsoft.com/office/drawing/2014/main" id="{0A75228C-224F-4A8A-88B7-BE4BE82A0924}"/>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21" name="TextBox 120">
                  <a:extLst>
                    <a:ext uri="{FF2B5EF4-FFF2-40B4-BE49-F238E27FC236}">
                      <a16:creationId xmlns:a16="http://schemas.microsoft.com/office/drawing/2014/main" id="{788602D6-881A-441B-B39F-48F3480E7A3C}"/>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ND</a:t>
                  </a:r>
                </a:p>
              </p:txBody>
            </p:sp>
          </p:grpSp>
        </p:grpSp>
        <p:sp>
          <p:nvSpPr>
            <p:cNvPr id="117" name="Flowchart: Magnetic Disk 116">
              <a:extLst>
                <a:ext uri="{FF2B5EF4-FFF2-40B4-BE49-F238E27FC236}">
                  <a16:creationId xmlns:a16="http://schemas.microsoft.com/office/drawing/2014/main" id="{CCB3FEFE-6CE9-43A7-AFA8-BFBF74E6DA93}"/>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124" name="Group 123">
            <a:extLst>
              <a:ext uri="{FF2B5EF4-FFF2-40B4-BE49-F238E27FC236}">
                <a16:creationId xmlns:a16="http://schemas.microsoft.com/office/drawing/2014/main" id="{715D3842-AAC7-41E6-AF4F-215639952E16}"/>
              </a:ext>
            </a:extLst>
          </p:cNvPr>
          <p:cNvGrpSpPr/>
          <p:nvPr/>
        </p:nvGrpSpPr>
        <p:grpSpPr>
          <a:xfrm>
            <a:off x="10213672" y="5340986"/>
            <a:ext cx="1830727" cy="1257066"/>
            <a:chOff x="9616224" y="2748537"/>
            <a:chExt cx="2208870" cy="1459653"/>
          </a:xfrm>
        </p:grpSpPr>
        <p:grpSp>
          <p:nvGrpSpPr>
            <p:cNvPr id="125" name="Group 124">
              <a:extLst>
                <a:ext uri="{FF2B5EF4-FFF2-40B4-BE49-F238E27FC236}">
                  <a16:creationId xmlns:a16="http://schemas.microsoft.com/office/drawing/2014/main" id="{DD3E063E-977C-4F2B-AC1B-33C58AC55F1B}"/>
                </a:ext>
              </a:extLst>
            </p:cNvPr>
            <p:cNvGrpSpPr/>
            <p:nvPr/>
          </p:nvGrpSpPr>
          <p:grpSpPr>
            <a:xfrm>
              <a:off x="9616224" y="2748537"/>
              <a:ext cx="2077621" cy="1268150"/>
              <a:chOff x="5996265" y="2452573"/>
              <a:chExt cx="2055888" cy="1333217"/>
            </a:xfrm>
          </p:grpSpPr>
          <p:sp>
            <p:nvSpPr>
              <p:cNvPr id="165" name="Freeform 23">
                <a:extLst>
                  <a:ext uri="{FF2B5EF4-FFF2-40B4-BE49-F238E27FC236}">
                    <a16:creationId xmlns:a16="http://schemas.microsoft.com/office/drawing/2014/main" id="{986771ED-EDF7-4FCE-B98E-8132715301A5}"/>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66" name="Group 165">
                <a:extLst>
                  <a:ext uri="{FF2B5EF4-FFF2-40B4-BE49-F238E27FC236}">
                    <a16:creationId xmlns:a16="http://schemas.microsoft.com/office/drawing/2014/main" id="{88C389A5-2343-4A01-8773-38FE59D4D431}"/>
                  </a:ext>
                </a:extLst>
              </p:cNvPr>
              <p:cNvGrpSpPr/>
              <p:nvPr/>
            </p:nvGrpSpPr>
            <p:grpSpPr>
              <a:xfrm>
                <a:off x="6468553" y="2746939"/>
                <a:ext cx="1111312" cy="1038851"/>
                <a:chOff x="6468553" y="2746939"/>
                <a:chExt cx="1111312" cy="1038851"/>
              </a:xfrm>
            </p:grpSpPr>
            <p:grpSp>
              <p:nvGrpSpPr>
                <p:cNvPr id="167" name="Group 166">
                  <a:extLst>
                    <a:ext uri="{FF2B5EF4-FFF2-40B4-BE49-F238E27FC236}">
                      <a16:creationId xmlns:a16="http://schemas.microsoft.com/office/drawing/2014/main" id="{019529EE-CB96-4CCD-AE0C-487482CF6598}"/>
                    </a:ext>
                  </a:extLst>
                </p:cNvPr>
                <p:cNvGrpSpPr/>
                <p:nvPr/>
              </p:nvGrpSpPr>
              <p:grpSpPr>
                <a:xfrm>
                  <a:off x="6468553" y="2746939"/>
                  <a:ext cx="1111312" cy="1038851"/>
                  <a:chOff x="7132637" y="1006524"/>
                  <a:chExt cx="4304244" cy="4014739"/>
                </a:xfrm>
              </p:grpSpPr>
              <p:pic>
                <p:nvPicPr>
                  <p:cNvPr id="169" name="Picture 168">
                    <a:extLst>
                      <a:ext uri="{FF2B5EF4-FFF2-40B4-BE49-F238E27FC236}">
                        <a16:creationId xmlns:a16="http://schemas.microsoft.com/office/drawing/2014/main" id="{5EA2BB11-531E-45EB-AB47-428C01D103E9}"/>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70" name="AutoShape 3">
                    <a:extLst>
                      <a:ext uri="{FF2B5EF4-FFF2-40B4-BE49-F238E27FC236}">
                        <a16:creationId xmlns:a16="http://schemas.microsoft.com/office/drawing/2014/main" id="{AC4582BB-55C2-4A80-A67E-D6B8E985CD3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68" name="TextBox 167">
                  <a:extLst>
                    <a:ext uri="{FF2B5EF4-FFF2-40B4-BE49-F238E27FC236}">
                      <a16:creationId xmlns:a16="http://schemas.microsoft.com/office/drawing/2014/main" id="{A50D3E35-0C39-4169-8F71-356B329D95D2}"/>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NDv2</a:t>
                  </a:r>
                </a:p>
              </p:txBody>
            </p:sp>
          </p:grpSp>
        </p:grpSp>
        <p:sp>
          <p:nvSpPr>
            <p:cNvPr id="126" name="Flowchart: Magnetic Disk 125">
              <a:extLst>
                <a:ext uri="{FF2B5EF4-FFF2-40B4-BE49-F238E27FC236}">
                  <a16:creationId xmlns:a16="http://schemas.microsoft.com/office/drawing/2014/main" id="{8808A512-A775-4E4C-9317-302230325619}"/>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Prem</a:t>
              </a:r>
            </a:p>
          </p:txBody>
        </p:sp>
      </p:grpSp>
      <p:grpSp>
        <p:nvGrpSpPr>
          <p:cNvPr id="180" name="Group 179">
            <a:extLst>
              <a:ext uri="{FF2B5EF4-FFF2-40B4-BE49-F238E27FC236}">
                <a16:creationId xmlns:a16="http://schemas.microsoft.com/office/drawing/2014/main" id="{C2784B17-7EA5-4921-8423-EB88E4969F04}"/>
              </a:ext>
            </a:extLst>
          </p:cNvPr>
          <p:cNvGrpSpPr/>
          <p:nvPr/>
        </p:nvGrpSpPr>
        <p:grpSpPr>
          <a:xfrm>
            <a:off x="7525688" y="3897054"/>
            <a:ext cx="1830727" cy="1257066"/>
            <a:chOff x="9616224" y="2748537"/>
            <a:chExt cx="2208870" cy="1459653"/>
          </a:xfrm>
        </p:grpSpPr>
        <p:grpSp>
          <p:nvGrpSpPr>
            <p:cNvPr id="181" name="Group 180">
              <a:extLst>
                <a:ext uri="{FF2B5EF4-FFF2-40B4-BE49-F238E27FC236}">
                  <a16:creationId xmlns:a16="http://schemas.microsoft.com/office/drawing/2014/main" id="{238483B2-C2E3-4062-BDC0-61ABBAFA909E}"/>
                </a:ext>
              </a:extLst>
            </p:cNvPr>
            <p:cNvGrpSpPr/>
            <p:nvPr/>
          </p:nvGrpSpPr>
          <p:grpSpPr>
            <a:xfrm>
              <a:off x="9616224" y="2748537"/>
              <a:ext cx="2077621" cy="1268150"/>
              <a:chOff x="5996265" y="2452573"/>
              <a:chExt cx="2055888" cy="1333217"/>
            </a:xfrm>
          </p:grpSpPr>
          <p:sp>
            <p:nvSpPr>
              <p:cNvPr id="186" name="Freeform 23">
                <a:extLst>
                  <a:ext uri="{FF2B5EF4-FFF2-40B4-BE49-F238E27FC236}">
                    <a16:creationId xmlns:a16="http://schemas.microsoft.com/office/drawing/2014/main" id="{4B229D43-709D-4BE0-97EC-723572CC0CD3}"/>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87" name="Group 186">
                <a:extLst>
                  <a:ext uri="{FF2B5EF4-FFF2-40B4-BE49-F238E27FC236}">
                    <a16:creationId xmlns:a16="http://schemas.microsoft.com/office/drawing/2014/main" id="{30D208C3-616D-4FF7-939D-9596DCE5F7D0}"/>
                  </a:ext>
                </a:extLst>
              </p:cNvPr>
              <p:cNvGrpSpPr/>
              <p:nvPr/>
            </p:nvGrpSpPr>
            <p:grpSpPr>
              <a:xfrm>
                <a:off x="6468553" y="2746939"/>
                <a:ext cx="1111312" cy="1038851"/>
                <a:chOff x="6468553" y="2746939"/>
                <a:chExt cx="1111312" cy="1038851"/>
              </a:xfrm>
            </p:grpSpPr>
            <p:grpSp>
              <p:nvGrpSpPr>
                <p:cNvPr id="188" name="Group 187">
                  <a:extLst>
                    <a:ext uri="{FF2B5EF4-FFF2-40B4-BE49-F238E27FC236}">
                      <a16:creationId xmlns:a16="http://schemas.microsoft.com/office/drawing/2014/main" id="{4704EDFA-7D17-4D7C-8A10-12922B374EBF}"/>
                    </a:ext>
                  </a:extLst>
                </p:cNvPr>
                <p:cNvGrpSpPr/>
                <p:nvPr/>
              </p:nvGrpSpPr>
              <p:grpSpPr>
                <a:xfrm>
                  <a:off x="6468553" y="2746939"/>
                  <a:ext cx="1111312" cy="1038851"/>
                  <a:chOff x="7132637" y="1006524"/>
                  <a:chExt cx="4304244" cy="4014739"/>
                </a:xfrm>
              </p:grpSpPr>
              <p:pic>
                <p:nvPicPr>
                  <p:cNvPr id="190" name="Picture 189">
                    <a:extLst>
                      <a:ext uri="{FF2B5EF4-FFF2-40B4-BE49-F238E27FC236}">
                        <a16:creationId xmlns:a16="http://schemas.microsoft.com/office/drawing/2014/main" id="{E576F52A-AB2A-4BC5-B455-7B9FE268F1FF}"/>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191" name="AutoShape 3">
                    <a:extLst>
                      <a:ext uri="{FF2B5EF4-FFF2-40B4-BE49-F238E27FC236}">
                        <a16:creationId xmlns:a16="http://schemas.microsoft.com/office/drawing/2014/main" id="{8161BD06-9C13-4C2B-B964-646B03A8E8E6}"/>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89" name="TextBox 188">
                  <a:extLst>
                    <a:ext uri="{FF2B5EF4-FFF2-40B4-BE49-F238E27FC236}">
                      <a16:creationId xmlns:a16="http://schemas.microsoft.com/office/drawing/2014/main" id="{FA65A5D0-938B-4C9D-9AD1-6D798582A954}"/>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HB</a:t>
                  </a:r>
                </a:p>
              </p:txBody>
            </p:sp>
          </p:grpSp>
        </p:grpSp>
        <p:sp>
          <p:nvSpPr>
            <p:cNvPr id="182" name="Flowchart: Magnetic Disk 181">
              <a:extLst>
                <a:ext uri="{FF2B5EF4-FFF2-40B4-BE49-F238E27FC236}">
                  <a16:creationId xmlns:a16="http://schemas.microsoft.com/office/drawing/2014/main" id="{81EEFA84-A8FB-403D-A3A6-F8B425C35E1D}"/>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p>
          </p:txBody>
        </p:sp>
      </p:grpSp>
      <p:grpSp>
        <p:nvGrpSpPr>
          <p:cNvPr id="192" name="Group 191">
            <a:extLst>
              <a:ext uri="{FF2B5EF4-FFF2-40B4-BE49-F238E27FC236}">
                <a16:creationId xmlns:a16="http://schemas.microsoft.com/office/drawing/2014/main" id="{BED1F7BE-B682-4A3B-A7FD-A3A98053ACFA}"/>
              </a:ext>
            </a:extLst>
          </p:cNvPr>
          <p:cNvGrpSpPr/>
          <p:nvPr/>
        </p:nvGrpSpPr>
        <p:grpSpPr>
          <a:xfrm>
            <a:off x="10201895" y="3897054"/>
            <a:ext cx="1830727" cy="1257066"/>
            <a:chOff x="9616224" y="2748537"/>
            <a:chExt cx="2208870" cy="1459653"/>
          </a:xfrm>
        </p:grpSpPr>
        <p:grpSp>
          <p:nvGrpSpPr>
            <p:cNvPr id="193" name="Group 192">
              <a:extLst>
                <a:ext uri="{FF2B5EF4-FFF2-40B4-BE49-F238E27FC236}">
                  <a16:creationId xmlns:a16="http://schemas.microsoft.com/office/drawing/2014/main" id="{7F753D80-D012-412F-89C9-BE152B351998}"/>
                </a:ext>
              </a:extLst>
            </p:cNvPr>
            <p:cNvGrpSpPr/>
            <p:nvPr/>
          </p:nvGrpSpPr>
          <p:grpSpPr>
            <a:xfrm>
              <a:off x="9616224" y="2748537"/>
              <a:ext cx="2077621" cy="1268150"/>
              <a:chOff x="5996265" y="2452573"/>
              <a:chExt cx="2055888" cy="1333217"/>
            </a:xfrm>
          </p:grpSpPr>
          <p:sp>
            <p:nvSpPr>
              <p:cNvPr id="195" name="Freeform 23">
                <a:extLst>
                  <a:ext uri="{FF2B5EF4-FFF2-40B4-BE49-F238E27FC236}">
                    <a16:creationId xmlns:a16="http://schemas.microsoft.com/office/drawing/2014/main" id="{2229B3AA-F570-47DC-83CC-67692F9A5075}"/>
                  </a:ext>
                </a:extLst>
              </p:cNvPr>
              <p:cNvSpPr>
                <a:spLocks/>
              </p:cNvSpPr>
              <p:nvPr/>
            </p:nvSpPr>
            <p:spPr bwMode="auto">
              <a:xfrm flipH="1">
                <a:off x="5996265" y="2452573"/>
                <a:ext cx="2055888" cy="1333217"/>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chemeClr val="tx1">
                  <a:alpha val="20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nvGrpSpPr>
              <p:cNvPr id="196" name="Group 195">
                <a:extLst>
                  <a:ext uri="{FF2B5EF4-FFF2-40B4-BE49-F238E27FC236}">
                    <a16:creationId xmlns:a16="http://schemas.microsoft.com/office/drawing/2014/main" id="{2523C3D3-0C49-4B46-A6F0-C2386A42AF79}"/>
                  </a:ext>
                </a:extLst>
              </p:cNvPr>
              <p:cNvGrpSpPr/>
              <p:nvPr/>
            </p:nvGrpSpPr>
            <p:grpSpPr>
              <a:xfrm>
                <a:off x="6468553" y="2746939"/>
                <a:ext cx="1111312" cy="1038851"/>
                <a:chOff x="6468553" y="2746939"/>
                <a:chExt cx="1111312" cy="1038851"/>
              </a:xfrm>
            </p:grpSpPr>
            <p:grpSp>
              <p:nvGrpSpPr>
                <p:cNvPr id="197" name="Group 196">
                  <a:extLst>
                    <a:ext uri="{FF2B5EF4-FFF2-40B4-BE49-F238E27FC236}">
                      <a16:creationId xmlns:a16="http://schemas.microsoft.com/office/drawing/2014/main" id="{CC502776-2489-4307-BE45-6E64142EB7FC}"/>
                    </a:ext>
                  </a:extLst>
                </p:cNvPr>
                <p:cNvGrpSpPr/>
                <p:nvPr/>
              </p:nvGrpSpPr>
              <p:grpSpPr>
                <a:xfrm>
                  <a:off x="6468553" y="2746939"/>
                  <a:ext cx="1111312" cy="1038851"/>
                  <a:chOff x="7132637" y="1006524"/>
                  <a:chExt cx="4304244" cy="4014739"/>
                </a:xfrm>
              </p:grpSpPr>
              <p:pic>
                <p:nvPicPr>
                  <p:cNvPr id="199" name="Picture 198">
                    <a:extLst>
                      <a:ext uri="{FF2B5EF4-FFF2-40B4-BE49-F238E27FC236}">
                        <a16:creationId xmlns:a16="http://schemas.microsoft.com/office/drawing/2014/main" id="{2F8A34AE-202D-4D76-9EC7-71F746568CBC}"/>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200" name="AutoShape 3">
                    <a:extLst>
                      <a:ext uri="{FF2B5EF4-FFF2-40B4-BE49-F238E27FC236}">
                        <a16:creationId xmlns:a16="http://schemas.microsoft.com/office/drawing/2014/main" id="{13894A79-5508-40EC-A6EC-A235483B36E7}"/>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576"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grpSp>
            <p:sp>
              <p:nvSpPr>
                <p:cNvPr id="198" name="TextBox 197">
                  <a:extLst>
                    <a:ext uri="{FF2B5EF4-FFF2-40B4-BE49-F238E27FC236}">
                      <a16:creationId xmlns:a16="http://schemas.microsoft.com/office/drawing/2014/main" id="{D8A7854C-0350-496C-94EE-F874994718B6}"/>
                    </a:ext>
                  </a:extLst>
                </p:cNvPr>
                <p:cNvSpPr txBox="1"/>
                <p:nvPr/>
              </p:nvSpPr>
              <p:spPr>
                <a:xfrm>
                  <a:off x="6565772" y="2862607"/>
                  <a:ext cx="916875" cy="636119"/>
                </a:xfrm>
                <a:prstGeom prst="rect">
                  <a:avLst/>
                </a:prstGeom>
                <a:solidFill>
                  <a:schemeClr val="bg1">
                    <a:lumMod val="50000"/>
                  </a:schemeClr>
                </a:solidFill>
              </p:spPr>
              <p:txBody>
                <a:bodyPr wrap="square" lIns="0" tIns="44821" rIns="0" bIns="0" rtlCol="0" anchor="ctr" anchorCtr="0">
                  <a:noAutofit/>
                </a:bodyPr>
                <a:lstStyle/>
                <a:p>
                  <a:pPr marL="0" marR="0" lvl="0" indent="0" algn="ctr" defTabSz="896094" rtl="0" eaLnBrk="1" fontAlgn="auto" latinLnBrk="0" hangingPunct="1">
                    <a:lnSpc>
                      <a:spcPct val="90000"/>
                    </a:lnSpc>
                    <a:spcBef>
                      <a:spcPts val="0"/>
                    </a:spcBef>
                    <a:spcAft>
                      <a:spcPts val="0"/>
                    </a:spcAft>
                    <a:buClrTx/>
                    <a:buSzTx/>
                    <a:buFontTx/>
                    <a:buNone/>
                    <a:tabLst/>
                    <a:defRPr/>
                  </a:pPr>
                  <a:r>
                    <a:rPr kumimoji="0" lang="en-US" sz="3137"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HC</a:t>
                  </a:r>
                </a:p>
              </p:txBody>
            </p:sp>
          </p:grpSp>
        </p:grpSp>
        <p:sp>
          <p:nvSpPr>
            <p:cNvPr id="194" name="Flowchart: Magnetic Disk 193">
              <a:extLst>
                <a:ext uri="{FF2B5EF4-FFF2-40B4-BE49-F238E27FC236}">
                  <a16:creationId xmlns:a16="http://schemas.microsoft.com/office/drawing/2014/main" id="{5F0DC13E-41C0-4CA4-9B63-766973A3D34B}"/>
                </a:ext>
              </a:extLst>
            </p:cNvPr>
            <p:cNvSpPr/>
            <p:nvPr/>
          </p:nvSpPr>
          <p:spPr bwMode="auto">
            <a:xfrm>
              <a:off x="10991049" y="3452011"/>
              <a:ext cx="834045" cy="756179"/>
            </a:xfrm>
            <a:prstGeom prst="flowChartMagneticDisk">
              <a:avLst/>
            </a:prstGeom>
            <a:solidFill>
              <a:srgbClr val="7F7F7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marL="0" marR="0" lvl="0" indent="0" algn="ctr" defTabSz="856755"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p>
          </p:txBody>
        </p:sp>
      </p:grpSp>
      <p:sp>
        <p:nvSpPr>
          <p:cNvPr id="6" name="TextBox 5">
            <a:extLst>
              <a:ext uri="{FF2B5EF4-FFF2-40B4-BE49-F238E27FC236}">
                <a16:creationId xmlns:a16="http://schemas.microsoft.com/office/drawing/2014/main" id="{4AC9CB26-B209-4EE8-8A56-08CDC7F14485}"/>
              </a:ext>
            </a:extLst>
          </p:cNvPr>
          <p:cNvSpPr txBox="1"/>
          <p:nvPr/>
        </p:nvSpPr>
        <p:spPr>
          <a:xfrm>
            <a:off x="5985147" y="1190281"/>
            <a:ext cx="117743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100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$0.36/</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41" name="TextBox 140">
            <a:extLst>
              <a:ext uri="{FF2B5EF4-FFF2-40B4-BE49-F238E27FC236}">
                <a16:creationId xmlns:a16="http://schemas.microsoft.com/office/drawing/2014/main" id="{0D1BA1F2-5E3A-4860-B9A3-F652F8494B00}"/>
              </a:ext>
            </a:extLst>
          </p:cNvPr>
          <p:cNvSpPr txBox="1"/>
          <p:nvPr/>
        </p:nvSpPr>
        <p:spPr>
          <a:xfrm>
            <a:off x="10007122" y="1190281"/>
            <a:ext cx="120468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~21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$0.57/</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42" name="TextBox 141">
            <a:extLst>
              <a:ext uri="{FF2B5EF4-FFF2-40B4-BE49-F238E27FC236}">
                <a16:creationId xmlns:a16="http://schemas.microsoft.com/office/drawing/2014/main" id="{7A97A30D-CA7F-482F-88CE-8A62672223A9}"/>
              </a:ext>
            </a:extLst>
          </p:cNvPr>
          <p:cNvSpPr txBox="1"/>
          <p:nvPr/>
        </p:nvSpPr>
        <p:spPr>
          <a:xfrm>
            <a:off x="4657824" y="2636914"/>
            <a:ext cx="117743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210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$0.27/</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43" name="TextBox 142">
            <a:extLst>
              <a:ext uri="{FF2B5EF4-FFF2-40B4-BE49-F238E27FC236}">
                <a16:creationId xmlns:a16="http://schemas.microsoft.com/office/drawing/2014/main" id="{5798594C-E12E-4D6A-BDDF-6A06FF93CB9D}"/>
              </a:ext>
            </a:extLst>
          </p:cNvPr>
          <p:cNvSpPr txBox="1"/>
          <p:nvPr/>
        </p:nvSpPr>
        <p:spPr>
          <a:xfrm>
            <a:off x="7833346" y="2636914"/>
            <a:ext cx="117743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160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$0.30/</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44" name="TextBox 143">
            <a:extLst>
              <a:ext uri="{FF2B5EF4-FFF2-40B4-BE49-F238E27FC236}">
                <a16:creationId xmlns:a16="http://schemas.microsoft.com/office/drawing/2014/main" id="{909B9FE7-FDB8-4F6F-B520-471562F111C7}"/>
              </a:ext>
            </a:extLst>
          </p:cNvPr>
          <p:cNvSpPr txBox="1"/>
          <p:nvPr/>
        </p:nvSpPr>
        <p:spPr>
          <a:xfrm>
            <a:off x="10933965" y="2636914"/>
            <a:ext cx="117743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160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$0.42/</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45" name="TextBox 144">
            <a:extLst>
              <a:ext uri="{FF2B5EF4-FFF2-40B4-BE49-F238E27FC236}">
                <a16:creationId xmlns:a16="http://schemas.microsoft.com/office/drawing/2014/main" id="{4903950A-AA39-49D7-889A-592F96F730D3}"/>
              </a:ext>
            </a:extLst>
          </p:cNvPr>
          <p:cNvSpPr txBox="1"/>
          <p:nvPr/>
        </p:nvSpPr>
        <p:spPr>
          <a:xfrm>
            <a:off x="3919094" y="4073814"/>
            <a:ext cx="117743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195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$0.22/</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46" name="TextBox 145">
            <a:extLst>
              <a:ext uri="{FF2B5EF4-FFF2-40B4-BE49-F238E27FC236}">
                <a16:creationId xmlns:a16="http://schemas.microsoft.com/office/drawing/2014/main" id="{2D9D41C3-FB76-42AA-A6B7-A32D8CD0451B}"/>
              </a:ext>
            </a:extLst>
          </p:cNvPr>
          <p:cNvSpPr txBox="1"/>
          <p:nvPr/>
        </p:nvSpPr>
        <p:spPr>
          <a:xfrm>
            <a:off x="6515692" y="4048627"/>
            <a:ext cx="1177438"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290 ACU/vCPU</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$0.33/</a:t>
            </a:r>
            <a:r>
              <a:rPr kumimoji="0" lang="en-US" sz="1400" b="0" i="0" u="none" strike="noStrike" kern="1200" cap="none" spc="0" normalizeH="0" baseline="0" noProof="0" dirty="0" err="1">
                <a:ln>
                  <a:noFill/>
                </a:ln>
                <a:solidFill>
                  <a:srgbClr val="D83B01"/>
                </a:solidFill>
                <a:effectLst/>
                <a:uLnTx/>
                <a:uFillTx/>
                <a:latin typeface="Segoe UI"/>
                <a:ea typeface="+mn-ea"/>
                <a:cs typeface="+mn-cs"/>
              </a:rPr>
              <a:t>kACU</a:t>
            </a:r>
            <a:r>
              <a:rPr kumimoji="0" lang="en-US" sz="1400" b="0" i="0" u="none" strike="noStrike" kern="1200" cap="none" spc="0" normalizeH="0" baseline="0" noProof="0" dirty="0">
                <a:ln>
                  <a:noFill/>
                </a:ln>
                <a:solidFill>
                  <a:srgbClr val="D83B01"/>
                </a:solidFill>
                <a:effectLst/>
                <a:uLnTx/>
                <a:uFillTx/>
                <a:latin typeface="Segoe UI"/>
                <a:ea typeface="+mn-ea"/>
                <a:cs typeface="+mn-cs"/>
              </a:rPr>
              <a:t> </a:t>
            </a:r>
          </a:p>
        </p:txBody>
      </p:sp>
      <p:sp>
        <p:nvSpPr>
          <p:cNvPr id="171" name="TextBox 170">
            <a:extLst>
              <a:ext uri="{FF2B5EF4-FFF2-40B4-BE49-F238E27FC236}">
                <a16:creationId xmlns:a16="http://schemas.microsoft.com/office/drawing/2014/main" id="{69EEB2F4-CEEC-4D26-BBF7-A606446DA2EB}"/>
              </a:ext>
            </a:extLst>
          </p:cNvPr>
          <p:cNvSpPr txBox="1"/>
          <p:nvPr/>
        </p:nvSpPr>
        <p:spPr>
          <a:xfrm>
            <a:off x="8940523" y="4021816"/>
            <a:ext cx="620363"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Coming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Soon</a:t>
            </a:r>
          </a:p>
        </p:txBody>
      </p:sp>
      <p:sp>
        <p:nvSpPr>
          <p:cNvPr id="172" name="TextBox 171">
            <a:extLst>
              <a:ext uri="{FF2B5EF4-FFF2-40B4-BE49-F238E27FC236}">
                <a16:creationId xmlns:a16="http://schemas.microsoft.com/office/drawing/2014/main" id="{43DB1FDE-0CAD-4869-B66A-72ED4626A807}"/>
              </a:ext>
            </a:extLst>
          </p:cNvPr>
          <p:cNvSpPr txBox="1"/>
          <p:nvPr/>
        </p:nvSpPr>
        <p:spPr>
          <a:xfrm>
            <a:off x="11530958" y="4005210"/>
            <a:ext cx="620363"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Coming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Soon</a:t>
            </a:r>
          </a:p>
        </p:txBody>
      </p:sp>
      <p:sp>
        <p:nvSpPr>
          <p:cNvPr id="10" name="Star: 10 Points 9">
            <a:extLst>
              <a:ext uri="{FF2B5EF4-FFF2-40B4-BE49-F238E27FC236}">
                <a16:creationId xmlns:a16="http://schemas.microsoft.com/office/drawing/2014/main" id="{02BCF12A-D36B-4E9B-856B-A54E0D73370B}"/>
              </a:ext>
            </a:extLst>
          </p:cNvPr>
          <p:cNvSpPr>
            <a:spLocks noChangeAspect="1"/>
          </p:cNvSpPr>
          <p:nvPr/>
        </p:nvSpPr>
        <p:spPr bwMode="auto">
          <a:xfrm>
            <a:off x="2264142" y="1388617"/>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Dv2 is slightly better in $/ACU than Dv3</a:t>
            </a:r>
          </a:p>
        </p:txBody>
      </p:sp>
      <p:sp>
        <p:nvSpPr>
          <p:cNvPr id="175" name="Star: 10 Points 174">
            <a:extLst>
              <a:ext uri="{FF2B5EF4-FFF2-40B4-BE49-F238E27FC236}">
                <a16:creationId xmlns:a16="http://schemas.microsoft.com/office/drawing/2014/main" id="{BC5DA6A7-78B8-441C-B1AB-79C30529817D}"/>
              </a:ext>
            </a:extLst>
          </p:cNvPr>
          <p:cNvSpPr>
            <a:spLocks noChangeAspect="1"/>
          </p:cNvSpPr>
          <p:nvPr/>
        </p:nvSpPr>
        <p:spPr bwMode="auto">
          <a:xfrm>
            <a:off x="1377552" y="2960136"/>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Fv2 has the best price/perf mix</a:t>
            </a:r>
          </a:p>
        </p:txBody>
      </p:sp>
      <p:sp>
        <p:nvSpPr>
          <p:cNvPr id="176" name="Star: 10 Points 175">
            <a:extLst>
              <a:ext uri="{FF2B5EF4-FFF2-40B4-BE49-F238E27FC236}">
                <a16:creationId xmlns:a16="http://schemas.microsoft.com/office/drawing/2014/main" id="{994176E0-A062-4EE5-AD85-925DA6EB6C53}"/>
              </a:ext>
            </a:extLst>
          </p:cNvPr>
          <p:cNvSpPr>
            <a:spLocks noChangeAspect="1"/>
          </p:cNvSpPr>
          <p:nvPr/>
        </p:nvSpPr>
        <p:spPr bwMode="auto">
          <a:xfrm>
            <a:off x="7204561" y="107555"/>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B-Series is lowest per vCPU price</a:t>
            </a:r>
          </a:p>
        </p:txBody>
      </p:sp>
      <p:sp>
        <p:nvSpPr>
          <p:cNvPr id="177" name="Star: 10 Points 176">
            <a:extLst>
              <a:ext uri="{FF2B5EF4-FFF2-40B4-BE49-F238E27FC236}">
                <a16:creationId xmlns:a16="http://schemas.microsoft.com/office/drawing/2014/main" id="{AACF2C67-A256-4BC1-AFB1-C9BA8030535B}"/>
              </a:ext>
            </a:extLst>
          </p:cNvPr>
          <p:cNvSpPr>
            <a:spLocks noChangeAspect="1"/>
          </p:cNvSpPr>
          <p:nvPr/>
        </p:nvSpPr>
        <p:spPr bwMode="auto">
          <a:xfrm>
            <a:off x="2554890" y="1209742"/>
            <a:ext cx="1596257" cy="1596257"/>
          </a:xfrm>
          <a:prstGeom prst="star1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Trick: D15v2 only runs on limited hardware</a:t>
            </a:r>
          </a:p>
        </p:txBody>
      </p:sp>
      <p:sp>
        <p:nvSpPr>
          <p:cNvPr id="179" name="Star: 10 Points 178">
            <a:extLst>
              <a:ext uri="{FF2B5EF4-FFF2-40B4-BE49-F238E27FC236}">
                <a16:creationId xmlns:a16="http://schemas.microsoft.com/office/drawing/2014/main" id="{259C0A8B-FE6D-43A1-BEB0-289D7189232B}"/>
              </a:ext>
            </a:extLst>
          </p:cNvPr>
          <p:cNvSpPr>
            <a:spLocks noChangeAspect="1"/>
          </p:cNvSpPr>
          <p:nvPr/>
        </p:nvSpPr>
        <p:spPr bwMode="auto">
          <a:xfrm>
            <a:off x="7614720" y="-131293"/>
            <a:ext cx="1596257" cy="1596257"/>
          </a:xfrm>
          <a:prstGeom prst="star1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Trick: Increase pagefile size if using Windows on B1s </a:t>
            </a:r>
          </a:p>
        </p:txBody>
      </p:sp>
      <p:sp>
        <p:nvSpPr>
          <p:cNvPr id="178" name="TextBox 177">
            <a:extLst>
              <a:ext uri="{FF2B5EF4-FFF2-40B4-BE49-F238E27FC236}">
                <a16:creationId xmlns:a16="http://schemas.microsoft.com/office/drawing/2014/main" id="{0D25F566-5BBA-4355-B58D-022C82E8C3F3}"/>
              </a:ext>
            </a:extLst>
          </p:cNvPr>
          <p:cNvSpPr txBox="1"/>
          <p:nvPr/>
        </p:nvSpPr>
        <p:spPr>
          <a:xfrm>
            <a:off x="3696127" y="5291093"/>
            <a:ext cx="644407" cy="64633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ACUs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N/A for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GPUs</a:t>
            </a:r>
          </a:p>
        </p:txBody>
      </p:sp>
      <p:sp>
        <p:nvSpPr>
          <p:cNvPr id="201" name="TextBox 200">
            <a:extLst>
              <a:ext uri="{FF2B5EF4-FFF2-40B4-BE49-F238E27FC236}">
                <a16:creationId xmlns:a16="http://schemas.microsoft.com/office/drawing/2014/main" id="{41DF65D3-2437-4F35-9ADB-3DFA8A024224}"/>
              </a:ext>
            </a:extLst>
          </p:cNvPr>
          <p:cNvSpPr txBox="1"/>
          <p:nvPr/>
        </p:nvSpPr>
        <p:spPr>
          <a:xfrm>
            <a:off x="5645748" y="5294199"/>
            <a:ext cx="644407" cy="64633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ACUs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N/A for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GPUs</a:t>
            </a:r>
          </a:p>
        </p:txBody>
      </p:sp>
      <p:sp>
        <p:nvSpPr>
          <p:cNvPr id="202" name="TextBox 201">
            <a:extLst>
              <a:ext uri="{FF2B5EF4-FFF2-40B4-BE49-F238E27FC236}">
                <a16:creationId xmlns:a16="http://schemas.microsoft.com/office/drawing/2014/main" id="{BDEB662B-3D5A-46F0-804F-655E498B45BC}"/>
              </a:ext>
            </a:extLst>
          </p:cNvPr>
          <p:cNvSpPr txBox="1"/>
          <p:nvPr/>
        </p:nvSpPr>
        <p:spPr>
          <a:xfrm>
            <a:off x="7654447" y="5311507"/>
            <a:ext cx="644407" cy="64633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ACUs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N/A for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GPUs</a:t>
            </a:r>
          </a:p>
        </p:txBody>
      </p:sp>
      <p:sp>
        <p:nvSpPr>
          <p:cNvPr id="203" name="TextBox 202">
            <a:extLst>
              <a:ext uri="{FF2B5EF4-FFF2-40B4-BE49-F238E27FC236}">
                <a16:creationId xmlns:a16="http://schemas.microsoft.com/office/drawing/2014/main" id="{B1A1788E-DA24-46B1-B020-F50482E81E84}"/>
              </a:ext>
            </a:extLst>
          </p:cNvPr>
          <p:cNvSpPr txBox="1"/>
          <p:nvPr/>
        </p:nvSpPr>
        <p:spPr>
          <a:xfrm>
            <a:off x="9682553" y="5311507"/>
            <a:ext cx="644407" cy="64633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ACUs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N/A for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GPUs</a:t>
            </a:r>
          </a:p>
        </p:txBody>
      </p:sp>
      <p:sp>
        <p:nvSpPr>
          <p:cNvPr id="204" name="TextBox 203">
            <a:extLst>
              <a:ext uri="{FF2B5EF4-FFF2-40B4-BE49-F238E27FC236}">
                <a16:creationId xmlns:a16="http://schemas.microsoft.com/office/drawing/2014/main" id="{C270000E-B118-40A2-ABB3-455896C9523E}"/>
              </a:ext>
            </a:extLst>
          </p:cNvPr>
          <p:cNvSpPr txBox="1"/>
          <p:nvPr/>
        </p:nvSpPr>
        <p:spPr>
          <a:xfrm>
            <a:off x="11573361" y="5306120"/>
            <a:ext cx="644407" cy="64633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ACUs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N/A for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a:ea typeface="+mn-ea"/>
                <a:cs typeface="+mn-cs"/>
              </a:rPr>
              <a:t>GPUs</a:t>
            </a:r>
          </a:p>
        </p:txBody>
      </p:sp>
      <p:sp>
        <p:nvSpPr>
          <p:cNvPr id="173" name="Rectangle 172">
            <a:extLst>
              <a:ext uri="{FF2B5EF4-FFF2-40B4-BE49-F238E27FC236}">
                <a16:creationId xmlns:a16="http://schemas.microsoft.com/office/drawing/2014/main" id="{30AD2081-F073-471A-B0C3-CE4F5037E6DC}"/>
              </a:ext>
            </a:extLst>
          </p:cNvPr>
          <p:cNvSpPr/>
          <p:nvPr/>
        </p:nvSpPr>
        <p:spPr bwMode="auto">
          <a:xfrm>
            <a:off x="10354018" y="67407"/>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BRK2310 (Wed)</a:t>
            </a:r>
          </a:p>
        </p:txBody>
      </p:sp>
    </p:spTree>
    <p:extLst>
      <p:ext uri="{BB962C8B-B14F-4D97-AF65-F5344CB8AC3E}">
        <p14:creationId xmlns:p14="http://schemas.microsoft.com/office/powerpoint/2010/main" val="3647285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3"/>
                                        </p:tgtEl>
                                        <p:attrNameLst>
                                          <p:attrName>style.visibility</p:attrName>
                                        </p:attrNameLst>
                                      </p:cBhvr>
                                      <p:to>
                                        <p:strVal val="visible"/>
                                      </p:to>
                                    </p:set>
                                    <p:animEffect transition="in" filter="wipe(left)">
                                      <p:cBhvr>
                                        <p:cTn id="11" dur="500"/>
                                        <p:tgtEl>
                                          <p:spTgt spid="18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500"/>
                                        <p:tgtEl>
                                          <p:spTgt spid="1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2"/>
                                        </p:tgtEl>
                                        <p:attrNameLst>
                                          <p:attrName>style.visibility</p:attrName>
                                        </p:attrNameLst>
                                      </p:cBhvr>
                                      <p:to>
                                        <p:strVal val="visible"/>
                                      </p:to>
                                    </p:set>
                                    <p:animEffect transition="in" filter="fade">
                                      <p:cBhvr>
                                        <p:cTn id="37" dur="500"/>
                                        <p:tgtEl>
                                          <p:spTgt spid="1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fade">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animEffect transition="in" filter="fade">
                                      <p:cBhvr>
                                        <p:cTn id="43" dur="500"/>
                                        <p:tgtEl>
                                          <p:spTgt spid="14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left)">
                                      <p:cBhvr>
                                        <p:cTn id="48" dur="500"/>
                                        <p:tgtEl>
                                          <p:spTgt spid="55"/>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84"/>
                                        </p:tgtEl>
                                        <p:attrNameLst>
                                          <p:attrName>style.visibility</p:attrName>
                                        </p:attrNameLst>
                                      </p:cBhvr>
                                      <p:to>
                                        <p:strVal val="visible"/>
                                      </p:to>
                                    </p:set>
                                    <p:animEffect transition="in" filter="wipe(left)">
                                      <p:cBhvr>
                                        <p:cTn id="52" dur="500"/>
                                        <p:tgtEl>
                                          <p:spTgt spid="18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6"/>
                                        </p:tgtEl>
                                        <p:attrNameLst>
                                          <p:attrName>style.visibility</p:attrName>
                                        </p:attrNameLst>
                                      </p:cBhvr>
                                      <p:to>
                                        <p:strVal val="visible"/>
                                      </p:to>
                                    </p:set>
                                    <p:animEffect transition="in" filter="fade">
                                      <p:cBhvr>
                                        <p:cTn id="57" dur="500"/>
                                        <p:tgtEl>
                                          <p:spTgt spid="15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5"/>
                                        </p:tgtEl>
                                        <p:attrNameLst>
                                          <p:attrName>style.visibility</p:attrName>
                                        </p:attrNameLst>
                                      </p:cBhvr>
                                      <p:to>
                                        <p:strVal val="visible"/>
                                      </p:to>
                                    </p:set>
                                    <p:animEffect transition="in" filter="fade">
                                      <p:cBhvr>
                                        <p:cTn id="60" dur="500"/>
                                        <p:tgtEl>
                                          <p:spTgt spid="145"/>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41"/>
                                        </p:tgtEl>
                                        <p:attrNameLst>
                                          <p:attrName>style.visibility</p:attrName>
                                        </p:attrNameLst>
                                      </p:cBhvr>
                                      <p:to>
                                        <p:strVal val="visible"/>
                                      </p:to>
                                    </p:set>
                                    <p:animEffect transition="in" filter="fade">
                                      <p:cBhvr>
                                        <p:cTn id="64" dur="500"/>
                                        <p:tgtEl>
                                          <p:spTgt spid="241"/>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146"/>
                                        </p:tgtEl>
                                        <p:attrNameLst>
                                          <p:attrName>style.visibility</p:attrName>
                                        </p:attrNameLst>
                                      </p:cBhvr>
                                      <p:to>
                                        <p:strVal val="visible"/>
                                      </p:to>
                                    </p:set>
                                    <p:animEffect transition="in" filter="fade">
                                      <p:cBhvr>
                                        <p:cTn id="68" dur="500"/>
                                        <p:tgtEl>
                                          <p:spTgt spid="14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0"/>
                                        </p:tgtEl>
                                        <p:attrNameLst>
                                          <p:attrName>style.visibility</p:attrName>
                                        </p:attrNameLst>
                                      </p:cBhvr>
                                      <p:to>
                                        <p:strVal val="visible"/>
                                      </p:to>
                                    </p:set>
                                    <p:animEffect transition="in" filter="fade">
                                      <p:cBhvr>
                                        <p:cTn id="73" dur="500"/>
                                        <p:tgtEl>
                                          <p:spTgt spid="18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1"/>
                                        </p:tgtEl>
                                        <p:attrNameLst>
                                          <p:attrName>style.visibility</p:attrName>
                                        </p:attrNameLst>
                                      </p:cBhvr>
                                      <p:to>
                                        <p:strVal val="visible"/>
                                      </p:to>
                                    </p:set>
                                    <p:animEffect transition="in" filter="fade">
                                      <p:cBhvr>
                                        <p:cTn id="76" dur="500"/>
                                        <p:tgtEl>
                                          <p:spTgt spid="17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192"/>
                                        </p:tgtEl>
                                        <p:attrNameLst>
                                          <p:attrName>style.visibility</p:attrName>
                                        </p:attrNameLst>
                                      </p:cBhvr>
                                      <p:to>
                                        <p:strVal val="visible"/>
                                      </p:to>
                                    </p:set>
                                    <p:animEffect transition="in" filter="fade">
                                      <p:cBhvr>
                                        <p:cTn id="80" dur="500"/>
                                        <p:tgtEl>
                                          <p:spTgt spid="19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2"/>
                                        </p:tgtEl>
                                        <p:attrNameLst>
                                          <p:attrName>style.visibility</p:attrName>
                                        </p:attrNameLst>
                                      </p:cBhvr>
                                      <p:to>
                                        <p:strVal val="visible"/>
                                      </p:to>
                                    </p:set>
                                    <p:animEffect transition="in" filter="fade">
                                      <p:cBhvr>
                                        <p:cTn id="83" dur="500"/>
                                        <p:tgtEl>
                                          <p:spTgt spid="17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6"/>
                                        </p:tgtEl>
                                        <p:attrNameLst>
                                          <p:attrName>style.visibility</p:attrName>
                                        </p:attrNameLst>
                                      </p:cBhvr>
                                      <p:to>
                                        <p:strVal val="visible"/>
                                      </p:to>
                                    </p:set>
                                    <p:animEffect transition="in" filter="wipe(left)">
                                      <p:cBhvr>
                                        <p:cTn id="88" dur="500"/>
                                        <p:tgtEl>
                                          <p:spTgt spid="56"/>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185"/>
                                        </p:tgtEl>
                                        <p:attrNameLst>
                                          <p:attrName>style.visibility</p:attrName>
                                        </p:attrNameLst>
                                      </p:cBhvr>
                                      <p:to>
                                        <p:strVal val="visible"/>
                                      </p:to>
                                    </p:set>
                                    <p:animEffect transition="in" filter="wipe(left)">
                                      <p:cBhvr>
                                        <p:cTn id="92" dur="500"/>
                                        <p:tgtEl>
                                          <p:spTgt spid="185"/>
                                        </p:tgtEl>
                                      </p:cBhvr>
                                    </p:animEffect>
                                  </p:childTnLst>
                                </p:cTn>
                              </p:par>
                            </p:childTnLst>
                          </p:cTn>
                        </p:par>
                        <p:par>
                          <p:cTn id="93" fill="hold">
                            <p:stCondLst>
                              <p:cond delay="1000"/>
                            </p:stCondLst>
                            <p:childTnLst>
                              <p:par>
                                <p:cTn id="94" presetID="10" presetClass="entr" presetSubtype="0" fill="hold" nodeType="afterEffect">
                                  <p:stCondLst>
                                    <p:cond delay="0"/>
                                  </p:stCondLst>
                                  <p:childTnLst>
                                    <p:set>
                                      <p:cBhvr>
                                        <p:cTn id="95" dur="1" fill="hold">
                                          <p:stCondLst>
                                            <p:cond delay="0"/>
                                          </p:stCondLst>
                                        </p:cTn>
                                        <p:tgtEl>
                                          <p:spTgt spid="232"/>
                                        </p:tgtEl>
                                        <p:attrNameLst>
                                          <p:attrName>style.visibility</p:attrName>
                                        </p:attrNameLst>
                                      </p:cBhvr>
                                      <p:to>
                                        <p:strVal val="visible"/>
                                      </p:to>
                                    </p:set>
                                    <p:animEffect transition="in" filter="fade">
                                      <p:cBhvr>
                                        <p:cTn id="96" dur="500"/>
                                        <p:tgtEl>
                                          <p:spTgt spid="232"/>
                                        </p:tgtEl>
                                      </p:cBhvr>
                                    </p:animEffect>
                                  </p:childTnLst>
                                </p:cTn>
                              </p:par>
                            </p:childTnLst>
                          </p:cTn>
                        </p:par>
                        <p:par>
                          <p:cTn id="97" fill="hold">
                            <p:stCondLst>
                              <p:cond delay="1500"/>
                            </p:stCondLst>
                            <p:childTnLst>
                              <p:par>
                                <p:cTn id="98" presetID="10" presetClass="entr" presetSubtype="0" fill="hold" nodeType="afterEffect">
                                  <p:stCondLst>
                                    <p:cond delay="500"/>
                                  </p:stCondLst>
                                  <p:childTnLst>
                                    <p:set>
                                      <p:cBhvr>
                                        <p:cTn id="99" dur="1" fill="hold">
                                          <p:stCondLst>
                                            <p:cond delay="0"/>
                                          </p:stCondLst>
                                        </p:cTn>
                                        <p:tgtEl>
                                          <p:spTgt spid="96"/>
                                        </p:tgtEl>
                                        <p:attrNameLst>
                                          <p:attrName>style.visibility</p:attrName>
                                        </p:attrNameLst>
                                      </p:cBhvr>
                                      <p:to>
                                        <p:strVal val="visible"/>
                                      </p:to>
                                    </p:set>
                                    <p:animEffect transition="in" filter="fade">
                                      <p:cBhvr>
                                        <p:cTn id="100" dur="500"/>
                                        <p:tgtEl>
                                          <p:spTgt spid="96"/>
                                        </p:tgtEl>
                                      </p:cBhvr>
                                    </p:animEffect>
                                  </p:childTnLst>
                                </p:cTn>
                              </p:par>
                            </p:childTnLst>
                          </p:cTn>
                        </p:par>
                        <p:par>
                          <p:cTn id="101" fill="hold">
                            <p:stCondLst>
                              <p:cond delay="2500"/>
                            </p:stCondLst>
                            <p:childTnLst>
                              <p:par>
                                <p:cTn id="102" presetID="10" presetClass="entr" presetSubtype="0" fill="hold" nodeType="afterEffect">
                                  <p:stCondLst>
                                    <p:cond delay="500"/>
                                  </p:stCondLst>
                                  <p:childTnLst>
                                    <p:set>
                                      <p:cBhvr>
                                        <p:cTn id="103" dur="1" fill="hold">
                                          <p:stCondLst>
                                            <p:cond delay="0"/>
                                          </p:stCondLst>
                                        </p:cTn>
                                        <p:tgtEl>
                                          <p:spTgt spid="106"/>
                                        </p:tgtEl>
                                        <p:attrNameLst>
                                          <p:attrName>style.visibility</p:attrName>
                                        </p:attrNameLst>
                                      </p:cBhvr>
                                      <p:to>
                                        <p:strVal val="visible"/>
                                      </p:to>
                                    </p:set>
                                    <p:animEffect transition="in" filter="fade">
                                      <p:cBhvr>
                                        <p:cTn id="104" dur="500"/>
                                        <p:tgtEl>
                                          <p:spTgt spid="106"/>
                                        </p:tgtEl>
                                      </p:cBhvr>
                                    </p:animEffect>
                                  </p:childTnLst>
                                </p:cTn>
                              </p:par>
                            </p:childTnLst>
                          </p:cTn>
                        </p:par>
                        <p:par>
                          <p:cTn id="105" fill="hold">
                            <p:stCondLst>
                              <p:cond delay="3500"/>
                            </p:stCondLst>
                            <p:childTnLst>
                              <p:par>
                                <p:cTn id="106" presetID="10" presetClass="entr" presetSubtype="0" fill="hold" nodeType="afterEffect">
                                  <p:stCondLst>
                                    <p:cond delay="50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childTnLst>
                          </p:cTn>
                        </p:par>
                        <p:par>
                          <p:cTn id="109" fill="hold">
                            <p:stCondLst>
                              <p:cond delay="4500"/>
                            </p:stCondLst>
                            <p:childTnLst>
                              <p:par>
                                <p:cTn id="110" presetID="10" presetClass="entr" presetSubtype="0" fill="hold" nodeType="afterEffect">
                                  <p:stCondLst>
                                    <p:cond delay="500"/>
                                  </p:stCondLst>
                                  <p:childTnLst>
                                    <p:set>
                                      <p:cBhvr>
                                        <p:cTn id="111" dur="1" fill="hold">
                                          <p:stCondLst>
                                            <p:cond delay="0"/>
                                          </p:stCondLst>
                                        </p:cTn>
                                        <p:tgtEl>
                                          <p:spTgt spid="124"/>
                                        </p:tgtEl>
                                        <p:attrNameLst>
                                          <p:attrName>style.visibility</p:attrName>
                                        </p:attrNameLst>
                                      </p:cBhvr>
                                      <p:to>
                                        <p:strVal val="visible"/>
                                      </p:to>
                                    </p:set>
                                    <p:animEffect transition="in" filter="fade">
                                      <p:cBhvr>
                                        <p:cTn id="112" dur="500"/>
                                        <p:tgtEl>
                                          <p:spTgt spid="124"/>
                                        </p:tgtEl>
                                      </p:cBhvr>
                                    </p:animEffect>
                                  </p:childTnLst>
                                </p:cTn>
                              </p:par>
                            </p:childTnLst>
                          </p:cTn>
                        </p:par>
                        <p:par>
                          <p:cTn id="113" fill="hold">
                            <p:stCondLst>
                              <p:cond delay="5500"/>
                            </p:stCondLst>
                            <p:childTnLst>
                              <p:par>
                                <p:cTn id="114" presetID="10" presetClass="entr" presetSubtype="0" fill="hold" grpId="0" nodeType="afterEffect">
                                  <p:stCondLst>
                                    <p:cond delay="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500"/>
                                        <p:tgtEl>
                                          <p:spTgt spid="17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01"/>
                                        </p:tgtEl>
                                        <p:attrNameLst>
                                          <p:attrName>style.visibility</p:attrName>
                                        </p:attrNameLst>
                                      </p:cBhvr>
                                      <p:to>
                                        <p:strVal val="visible"/>
                                      </p:to>
                                    </p:set>
                                    <p:animEffect transition="in" filter="fade">
                                      <p:cBhvr>
                                        <p:cTn id="119" dur="500"/>
                                        <p:tgtEl>
                                          <p:spTgt spid="20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02"/>
                                        </p:tgtEl>
                                        <p:attrNameLst>
                                          <p:attrName>style.visibility</p:attrName>
                                        </p:attrNameLst>
                                      </p:cBhvr>
                                      <p:to>
                                        <p:strVal val="visible"/>
                                      </p:to>
                                    </p:set>
                                    <p:animEffect transition="in" filter="fade">
                                      <p:cBhvr>
                                        <p:cTn id="122" dur="500"/>
                                        <p:tgtEl>
                                          <p:spTgt spid="20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3"/>
                                        </p:tgtEl>
                                        <p:attrNameLst>
                                          <p:attrName>style.visibility</p:attrName>
                                        </p:attrNameLst>
                                      </p:cBhvr>
                                      <p:to>
                                        <p:strVal val="visible"/>
                                      </p:to>
                                    </p:set>
                                    <p:animEffect transition="in" filter="fade">
                                      <p:cBhvr>
                                        <p:cTn id="125" dur="500"/>
                                        <p:tgtEl>
                                          <p:spTgt spid="20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4"/>
                                        </p:tgtEl>
                                        <p:attrNameLst>
                                          <p:attrName>style.visibility</p:attrName>
                                        </p:attrNameLst>
                                      </p:cBhvr>
                                      <p:to>
                                        <p:strVal val="visible"/>
                                      </p:to>
                                    </p:set>
                                    <p:animEffect transition="in" filter="fade">
                                      <p:cBhvr>
                                        <p:cTn id="128" dur="500"/>
                                        <p:tgtEl>
                                          <p:spTgt spid="204"/>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76"/>
                                        </p:tgtEl>
                                        <p:attrNameLst>
                                          <p:attrName>style.visibility</p:attrName>
                                        </p:attrNameLst>
                                      </p:cBhvr>
                                      <p:to>
                                        <p:strVal val="visible"/>
                                      </p:to>
                                    </p:set>
                                    <p:animEffect transition="in" filter="fade">
                                      <p:cBhvr>
                                        <p:cTn id="133" dur="500"/>
                                        <p:tgtEl>
                                          <p:spTgt spid="17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75"/>
                                        </p:tgtEl>
                                        <p:attrNameLst>
                                          <p:attrName>style.visibility</p:attrName>
                                        </p:attrNameLst>
                                      </p:cBhvr>
                                      <p:to>
                                        <p:strVal val="visible"/>
                                      </p:to>
                                    </p:set>
                                    <p:animEffect transition="in" filter="fade">
                                      <p:cBhvr>
                                        <p:cTn id="138" dur="500"/>
                                        <p:tgtEl>
                                          <p:spTgt spid="175"/>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fade">
                                      <p:cBhvr>
                                        <p:cTn id="143" dur="500"/>
                                        <p:tgtEl>
                                          <p:spTgt spid="10"/>
                                        </p:tgtEl>
                                      </p:cBhvr>
                                    </p:animEffect>
                                  </p:childTnLst>
                                </p:cTn>
                              </p:par>
                            </p:childTnLst>
                          </p:cTn>
                        </p:par>
                      </p:childTnLst>
                    </p:cTn>
                  </p:par>
                  <p:par>
                    <p:cTn id="144" fill="hold">
                      <p:stCondLst>
                        <p:cond delay="indefinite"/>
                      </p:stCondLst>
                      <p:childTnLst>
                        <p:par>
                          <p:cTn id="145" fill="hold">
                            <p:stCondLst>
                              <p:cond delay="0"/>
                            </p:stCondLst>
                            <p:childTnLst>
                              <p:par>
                                <p:cTn id="146" presetID="26" presetClass="entr" presetSubtype="0" fill="hold" grpId="0" nodeType="clickEffect">
                                  <p:stCondLst>
                                    <p:cond delay="0"/>
                                  </p:stCondLst>
                                  <p:childTnLst>
                                    <p:set>
                                      <p:cBhvr>
                                        <p:cTn id="147" dur="1" fill="hold">
                                          <p:stCondLst>
                                            <p:cond delay="0"/>
                                          </p:stCondLst>
                                        </p:cTn>
                                        <p:tgtEl>
                                          <p:spTgt spid="177"/>
                                        </p:tgtEl>
                                        <p:attrNameLst>
                                          <p:attrName>style.visibility</p:attrName>
                                        </p:attrNameLst>
                                      </p:cBhvr>
                                      <p:to>
                                        <p:strVal val="visible"/>
                                      </p:to>
                                    </p:set>
                                    <p:animEffect transition="in" filter="wipe(down)">
                                      <p:cBhvr>
                                        <p:cTn id="148" dur="580">
                                          <p:stCondLst>
                                            <p:cond delay="0"/>
                                          </p:stCondLst>
                                        </p:cTn>
                                        <p:tgtEl>
                                          <p:spTgt spid="177"/>
                                        </p:tgtEl>
                                      </p:cBhvr>
                                    </p:animEffect>
                                    <p:anim calcmode="lin" valueType="num">
                                      <p:cBhvr>
                                        <p:cTn id="149" dur="1822" tmFilter="0,0; 0.14,0.36; 0.43,0.73; 0.71,0.91; 1.0,1.0">
                                          <p:stCondLst>
                                            <p:cond delay="0"/>
                                          </p:stCondLst>
                                        </p:cTn>
                                        <p:tgtEl>
                                          <p:spTgt spid="177"/>
                                        </p:tgtEl>
                                        <p:attrNameLst>
                                          <p:attrName>ppt_x</p:attrName>
                                        </p:attrNameLst>
                                      </p:cBhvr>
                                      <p:tavLst>
                                        <p:tav tm="0">
                                          <p:val>
                                            <p:strVal val="#ppt_x-0.25"/>
                                          </p:val>
                                        </p:tav>
                                        <p:tav tm="100000">
                                          <p:val>
                                            <p:strVal val="#ppt_x"/>
                                          </p:val>
                                        </p:tav>
                                      </p:tavLst>
                                    </p:anim>
                                    <p:anim calcmode="lin" valueType="num">
                                      <p:cBhvr>
                                        <p:cTn id="150" dur="664" tmFilter="0.0,0.0; 0.25,0.07; 0.50,0.2; 0.75,0.467; 1.0,1.0">
                                          <p:stCondLst>
                                            <p:cond delay="0"/>
                                          </p:stCondLst>
                                        </p:cTn>
                                        <p:tgtEl>
                                          <p:spTgt spid="177"/>
                                        </p:tgtEl>
                                        <p:attrNameLst>
                                          <p:attrName>ppt_y</p:attrName>
                                        </p:attrNameLst>
                                      </p:cBhvr>
                                      <p:tavLst>
                                        <p:tav tm="0" fmla="#ppt_y-sin(pi*$)/3">
                                          <p:val>
                                            <p:fltVal val="0.5"/>
                                          </p:val>
                                        </p:tav>
                                        <p:tav tm="100000">
                                          <p:val>
                                            <p:fltVal val="1"/>
                                          </p:val>
                                        </p:tav>
                                      </p:tavLst>
                                    </p:anim>
                                    <p:anim calcmode="lin" valueType="num">
                                      <p:cBhvr>
                                        <p:cTn id="151" dur="664" tmFilter="0, 0; 0.125,0.2665; 0.25,0.4; 0.375,0.465; 0.5,0.5;  0.625,0.535; 0.75,0.6; 0.875,0.7335; 1,1">
                                          <p:stCondLst>
                                            <p:cond delay="664"/>
                                          </p:stCondLst>
                                        </p:cTn>
                                        <p:tgtEl>
                                          <p:spTgt spid="177"/>
                                        </p:tgtEl>
                                        <p:attrNameLst>
                                          <p:attrName>ppt_y</p:attrName>
                                        </p:attrNameLst>
                                      </p:cBhvr>
                                      <p:tavLst>
                                        <p:tav tm="0" fmla="#ppt_y-sin(pi*$)/9">
                                          <p:val>
                                            <p:fltVal val="0"/>
                                          </p:val>
                                        </p:tav>
                                        <p:tav tm="100000">
                                          <p:val>
                                            <p:fltVal val="1"/>
                                          </p:val>
                                        </p:tav>
                                      </p:tavLst>
                                    </p:anim>
                                    <p:anim calcmode="lin" valueType="num">
                                      <p:cBhvr>
                                        <p:cTn id="152" dur="332" tmFilter="0, 0; 0.125,0.2665; 0.25,0.4; 0.375,0.465; 0.5,0.5;  0.625,0.535; 0.75,0.6; 0.875,0.7335; 1,1">
                                          <p:stCondLst>
                                            <p:cond delay="1324"/>
                                          </p:stCondLst>
                                        </p:cTn>
                                        <p:tgtEl>
                                          <p:spTgt spid="177"/>
                                        </p:tgtEl>
                                        <p:attrNameLst>
                                          <p:attrName>ppt_y</p:attrName>
                                        </p:attrNameLst>
                                      </p:cBhvr>
                                      <p:tavLst>
                                        <p:tav tm="0" fmla="#ppt_y-sin(pi*$)/27">
                                          <p:val>
                                            <p:fltVal val="0"/>
                                          </p:val>
                                        </p:tav>
                                        <p:tav tm="100000">
                                          <p:val>
                                            <p:fltVal val="1"/>
                                          </p:val>
                                        </p:tav>
                                      </p:tavLst>
                                    </p:anim>
                                    <p:anim calcmode="lin" valueType="num">
                                      <p:cBhvr>
                                        <p:cTn id="153" dur="164" tmFilter="0, 0; 0.125,0.2665; 0.25,0.4; 0.375,0.465; 0.5,0.5;  0.625,0.535; 0.75,0.6; 0.875,0.7335; 1,1">
                                          <p:stCondLst>
                                            <p:cond delay="1656"/>
                                          </p:stCondLst>
                                        </p:cTn>
                                        <p:tgtEl>
                                          <p:spTgt spid="177"/>
                                        </p:tgtEl>
                                        <p:attrNameLst>
                                          <p:attrName>ppt_y</p:attrName>
                                        </p:attrNameLst>
                                      </p:cBhvr>
                                      <p:tavLst>
                                        <p:tav tm="0" fmla="#ppt_y-sin(pi*$)/81">
                                          <p:val>
                                            <p:fltVal val="0"/>
                                          </p:val>
                                        </p:tav>
                                        <p:tav tm="100000">
                                          <p:val>
                                            <p:fltVal val="1"/>
                                          </p:val>
                                        </p:tav>
                                      </p:tavLst>
                                    </p:anim>
                                    <p:animScale>
                                      <p:cBhvr>
                                        <p:cTn id="154" dur="26">
                                          <p:stCondLst>
                                            <p:cond delay="650"/>
                                          </p:stCondLst>
                                        </p:cTn>
                                        <p:tgtEl>
                                          <p:spTgt spid="177"/>
                                        </p:tgtEl>
                                      </p:cBhvr>
                                      <p:to x="100000" y="60000"/>
                                    </p:animScale>
                                    <p:animScale>
                                      <p:cBhvr>
                                        <p:cTn id="155" dur="166" decel="50000">
                                          <p:stCondLst>
                                            <p:cond delay="676"/>
                                          </p:stCondLst>
                                        </p:cTn>
                                        <p:tgtEl>
                                          <p:spTgt spid="177"/>
                                        </p:tgtEl>
                                      </p:cBhvr>
                                      <p:to x="100000" y="100000"/>
                                    </p:animScale>
                                    <p:animScale>
                                      <p:cBhvr>
                                        <p:cTn id="156" dur="26">
                                          <p:stCondLst>
                                            <p:cond delay="1312"/>
                                          </p:stCondLst>
                                        </p:cTn>
                                        <p:tgtEl>
                                          <p:spTgt spid="177"/>
                                        </p:tgtEl>
                                      </p:cBhvr>
                                      <p:to x="100000" y="80000"/>
                                    </p:animScale>
                                    <p:animScale>
                                      <p:cBhvr>
                                        <p:cTn id="157" dur="166" decel="50000">
                                          <p:stCondLst>
                                            <p:cond delay="1338"/>
                                          </p:stCondLst>
                                        </p:cTn>
                                        <p:tgtEl>
                                          <p:spTgt spid="177"/>
                                        </p:tgtEl>
                                      </p:cBhvr>
                                      <p:to x="100000" y="100000"/>
                                    </p:animScale>
                                    <p:animScale>
                                      <p:cBhvr>
                                        <p:cTn id="158" dur="26">
                                          <p:stCondLst>
                                            <p:cond delay="1642"/>
                                          </p:stCondLst>
                                        </p:cTn>
                                        <p:tgtEl>
                                          <p:spTgt spid="177"/>
                                        </p:tgtEl>
                                      </p:cBhvr>
                                      <p:to x="100000" y="90000"/>
                                    </p:animScale>
                                    <p:animScale>
                                      <p:cBhvr>
                                        <p:cTn id="159" dur="166" decel="50000">
                                          <p:stCondLst>
                                            <p:cond delay="1668"/>
                                          </p:stCondLst>
                                        </p:cTn>
                                        <p:tgtEl>
                                          <p:spTgt spid="177"/>
                                        </p:tgtEl>
                                      </p:cBhvr>
                                      <p:to x="100000" y="100000"/>
                                    </p:animScale>
                                    <p:animScale>
                                      <p:cBhvr>
                                        <p:cTn id="160" dur="26">
                                          <p:stCondLst>
                                            <p:cond delay="1808"/>
                                          </p:stCondLst>
                                        </p:cTn>
                                        <p:tgtEl>
                                          <p:spTgt spid="177"/>
                                        </p:tgtEl>
                                      </p:cBhvr>
                                      <p:to x="100000" y="95000"/>
                                    </p:animScale>
                                    <p:animScale>
                                      <p:cBhvr>
                                        <p:cTn id="161" dur="166" decel="50000">
                                          <p:stCondLst>
                                            <p:cond delay="1834"/>
                                          </p:stCondLst>
                                        </p:cTn>
                                        <p:tgtEl>
                                          <p:spTgt spid="177"/>
                                        </p:tgtEl>
                                      </p:cBhvr>
                                      <p:to x="100000" y="100000"/>
                                    </p:animScale>
                                  </p:childTnLst>
                                </p:cTn>
                              </p:par>
                            </p:childTnLst>
                          </p:cTn>
                        </p:par>
                      </p:childTnLst>
                    </p:cTn>
                  </p:par>
                  <p:par>
                    <p:cTn id="162" fill="hold">
                      <p:stCondLst>
                        <p:cond delay="indefinite"/>
                      </p:stCondLst>
                      <p:childTnLst>
                        <p:par>
                          <p:cTn id="163" fill="hold">
                            <p:stCondLst>
                              <p:cond delay="0"/>
                            </p:stCondLst>
                            <p:childTnLst>
                              <p:par>
                                <p:cTn id="164" presetID="26" presetClass="entr" presetSubtype="0" fill="hold" grpId="0" nodeType="clickEffect">
                                  <p:stCondLst>
                                    <p:cond delay="0"/>
                                  </p:stCondLst>
                                  <p:childTnLst>
                                    <p:set>
                                      <p:cBhvr>
                                        <p:cTn id="165" dur="1" fill="hold">
                                          <p:stCondLst>
                                            <p:cond delay="0"/>
                                          </p:stCondLst>
                                        </p:cTn>
                                        <p:tgtEl>
                                          <p:spTgt spid="179"/>
                                        </p:tgtEl>
                                        <p:attrNameLst>
                                          <p:attrName>style.visibility</p:attrName>
                                        </p:attrNameLst>
                                      </p:cBhvr>
                                      <p:to>
                                        <p:strVal val="visible"/>
                                      </p:to>
                                    </p:set>
                                    <p:animEffect transition="in" filter="wipe(down)">
                                      <p:cBhvr>
                                        <p:cTn id="166" dur="580">
                                          <p:stCondLst>
                                            <p:cond delay="0"/>
                                          </p:stCondLst>
                                        </p:cTn>
                                        <p:tgtEl>
                                          <p:spTgt spid="179"/>
                                        </p:tgtEl>
                                      </p:cBhvr>
                                    </p:animEffect>
                                    <p:anim calcmode="lin" valueType="num">
                                      <p:cBhvr>
                                        <p:cTn id="167" dur="1822" tmFilter="0,0; 0.14,0.36; 0.43,0.73; 0.71,0.91; 1.0,1.0">
                                          <p:stCondLst>
                                            <p:cond delay="0"/>
                                          </p:stCondLst>
                                        </p:cTn>
                                        <p:tgtEl>
                                          <p:spTgt spid="179"/>
                                        </p:tgtEl>
                                        <p:attrNameLst>
                                          <p:attrName>ppt_x</p:attrName>
                                        </p:attrNameLst>
                                      </p:cBhvr>
                                      <p:tavLst>
                                        <p:tav tm="0">
                                          <p:val>
                                            <p:strVal val="#ppt_x-0.25"/>
                                          </p:val>
                                        </p:tav>
                                        <p:tav tm="100000">
                                          <p:val>
                                            <p:strVal val="#ppt_x"/>
                                          </p:val>
                                        </p:tav>
                                      </p:tavLst>
                                    </p:anim>
                                    <p:anim calcmode="lin" valueType="num">
                                      <p:cBhvr>
                                        <p:cTn id="168" dur="664" tmFilter="0.0,0.0; 0.25,0.07; 0.50,0.2; 0.75,0.467; 1.0,1.0">
                                          <p:stCondLst>
                                            <p:cond delay="0"/>
                                          </p:stCondLst>
                                        </p:cTn>
                                        <p:tgtEl>
                                          <p:spTgt spid="179"/>
                                        </p:tgtEl>
                                        <p:attrNameLst>
                                          <p:attrName>ppt_y</p:attrName>
                                        </p:attrNameLst>
                                      </p:cBhvr>
                                      <p:tavLst>
                                        <p:tav tm="0" fmla="#ppt_y-sin(pi*$)/3">
                                          <p:val>
                                            <p:fltVal val="0.5"/>
                                          </p:val>
                                        </p:tav>
                                        <p:tav tm="100000">
                                          <p:val>
                                            <p:fltVal val="1"/>
                                          </p:val>
                                        </p:tav>
                                      </p:tavLst>
                                    </p:anim>
                                    <p:anim calcmode="lin" valueType="num">
                                      <p:cBhvr>
                                        <p:cTn id="169" dur="664" tmFilter="0, 0; 0.125,0.2665; 0.25,0.4; 0.375,0.465; 0.5,0.5;  0.625,0.535; 0.75,0.6; 0.875,0.7335; 1,1">
                                          <p:stCondLst>
                                            <p:cond delay="664"/>
                                          </p:stCondLst>
                                        </p:cTn>
                                        <p:tgtEl>
                                          <p:spTgt spid="179"/>
                                        </p:tgtEl>
                                        <p:attrNameLst>
                                          <p:attrName>ppt_y</p:attrName>
                                        </p:attrNameLst>
                                      </p:cBhvr>
                                      <p:tavLst>
                                        <p:tav tm="0" fmla="#ppt_y-sin(pi*$)/9">
                                          <p:val>
                                            <p:fltVal val="0"/>
                                          </p:val>
                                        </p:tav>
                                        <p:tav tm="100000">
                                          <p:val>
                                            <p:fltVal val="1"/>
                                          </p:val>
                                        </p:tav>
                                      </p:tavLst>
                                    </p:anim>
                                    <p:anim calcmode="lin" valueType="num">
                                      <p:cBhvr>
                                        <p:cTn id="170" dur="332" tmFilter="0, 0; 0.125,0.2665; 0.25,0.4; 0.375,0.465; 0.5,0.5;  0.625,0.535; 0.75,0.6; 0.875,0.7335; 1,1">
                                          <p:stCondLst>
                                            <p:cond delay="1324"/>
                                          </p:stCondLst>
                                        </p:cTn>
                                        <p:tgtEl>
                                          <p:spTgt spid="179"/>
                                        </p:tgtEl>
                                        <p:attrNameLst>
                                          <p:attrName>ppt_y</p:attrName>
                                        </p:attrNameLst>
                                      </p:cBhvr>
                                      <p:tavLst>
                                        <p:tav tm="0" fmla="#ppt_y-sin(pi*$)/27">
                                          <p:val>
                                            <p:fltVal val="0"/>
                                          </p:val>
                                        </p:tav>
                                        <p:tav tm="100000">
                                          <p:val>
                                            <p:fltVal val="1"/>
                                          </p:val>
                                        </p:tav>
                                      </p:tavLst>
                                    </p:anim>
                                    <p:anim calcmode="lin" valueType="num">
                                      <p:cBhvr>
                                        <p:cTn id="171" dur="164" tmFilter="0, 0; 0.125,0.2665; 0.25,0.4; 0.375,0.465; 0.5,0.5;  0.625,0.535; 0.75,0.6; 0.875,0.7335; 1,1">
                                          <p:stCondLst>
                                            <p:cond delay="1656"/>
                                          </p:stCondLst>
                                        </p:cTn>
                                        <p:tgtEl>
                                          <p:spTgt spid="179"/>
                                        </p:tgtEl>
                                        <p:attrNameLst>
                                          <p:attrName>ppt_y</p:attrName>
                                        </p:attrNameLst>
                                      </p:cBhvr>
                                      <p:tavLst>
                                        <p:tav tm="0" fmla="#ppt_y-sin(pi*$)/81">
                                          <p:val>
                                            <p:fltVal val="0"/>
                                          </p:val>
                                        </p:tav>
                                        <p:tav tm="100000">
                                          <p:val>
                                            <p:fltVal val="1"/>
                                          </p:val>
                                        </p:tav>
                                      </p:tavLst>
                                    </p:anim>
                                    <p:animScale>
                                      <p:cBhvr>
                                        <p:cTn id="172" dur="26">
                                          <p:stCondLst>
                                            <p:cond delay="650"/>
                                          </p:stCondLst>
                                        </p:cTn>
                                        <p:tgtEl>
                                          <p:spTgt spid="179"/>
                                        </p:tgtEl>
                                      </p:cBhvr>
                                      <p:to x="100000" y="60000"/>
                                    </p:animScale>
                                    <p:animScale>
                                      <p:cBhvr>
                                        <p:cTn id="173" dur="166" decel="50000">
                                          <p:stCondLst>
                                            <p:cond delay="676"/>
                                          </p:stCondLst>
                                        </p:cTn>
                                        <p:tgtEl>
                                          <p:spTgt spid="179"/>
                                        </p:tgtEl>
                                      </p:cBhvr>
                                      <p:to x="100000" y="100000"/>
                                    </p:animScale>
                                    <p:animScale>
                                      <p:cBhvr>
                                        <p:cTn id="174" dur="26">
                                          <p:stCondLst>
                                            <p:cond delay="1312"/>
                                          </p:stCondLst>
                                        </p:cTn>
                                        <p:tgtEl>
                                          <p:spTgt spid="179"/>
                                        </p:tgtEl>
                                      </p:cBhvr>
                                      <p:to x="100000" y="80000"/>
                                    </p:animScale>
                                    <p:animScale>
                                      <p:cBhvr>
                                        <p:cTn id="175" dur="166" decel="50000">
                                          <p:stCondLst>
                                            <p:cond delay="1338"/>
                                          </p:stCondLst>
                                        </p:cTn>
                                        <p:tgtEl>
                                          <p:spTgt spid="179"/>
                                        </p:tgtEl>
                                      </p:cBhvr>
                                      <p:to x="100000" y="100000"/>
                                    </p:animScale>
                                    <p:animScale>
                                      <p:cBhvr>
                                        <p:cTn id="176" dur="26">
                                          <p:stCondLst>
                                            <p:cond delay="1642"/>
                                          </p:stCondLst>
                                        </p:cTn>
                                        <p:tgtEl>
                                          <p:spTgt spid="179"/>
                                        </p:tgtEl>
                                      </p:cBhvr>
                                      <p:to x="100000" y="90000"/>
                                    </p:animScale>
                                    <p:animScale>
                                      <p:cBhvr>
                                        <p:cTn id="177" dur="166" decel="50000">
                                          <p:stCondLst>
                                            <p:cond delay="1668"/>
                                          </p:stCondLst>
                                        </p:cTn>
                                        <p:tgtEl>
                                          <p:spTgt spid="179"/>
                                        </p:tgtEl>
                                      </p:cBhvr>
                                      <p:to x="100000" y="100000"/>
                                    </p:animScale>
                                    <p:animScale>
                                      <p:cBhvr>
                                        <p:cTn id="178" dur="26">
                                          <p:stCondLst>
                                            <p:cond delay="1808"/>
                                          </p:stCondLst>
                                        </p:cTn>
                                        <p:tgtEl>
                                          <p:spTgt spid="179"/>
                                        </p:tgtEl>
                                      </p:cBhvr>
                                      <p:to x="100000" y="95000"/>
                                    </p:animScale>
                                    <p:animScale>
                                      <p:cBhvr>
                                        <p:cTn id="179" dur="166" decel="50000">
                                          <p:stCondLst>
                                            <p:cond delay="1834"/>
                                          </p:stCondLst>
                                        </p:cTn>
                                        <p:tgtEl>
                                          <p:spTgt spid="17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183" grpId="0" animBg="1"/>
      <p:bldP spid="184" grpId="0" animBg="1"/>
      <p:bldP spid="185" grpId="0" animBg="1"/>
      <p:bldP spid="6" grpId="0"/>
      <p:bldP spid="141" grpId="0"/>
      <p:bldP spid="142" grpId="0"/>
      <p:bldP spid="143" grpId="0"/>
      <p:bldP spid="144" grpId="0"/>
      <p:bldP spid="145" grpId="0"/>
      <p:bldP spid="146" grpId="0"/>
      <p:bldP spid="171" grpId="0"/>
      <p:bldP spid="172" grpId="0"/>
      <p:bldP spid="10" grpId="0" animBg="1"/>
      <p:bldP spid="175" grpId="0" animBg="1"/>
      <p:bldP spid="176" grpId="0" animBg="1"/>
      <p:bldP spid="177" grpId="0" animBg="1"/>
      <p:bldP spid="179" grpId="0" animBg="1"/>
      <p:bldP spid="178" grpId="0"/>
      <p:bldP spid="201" grpId="0"/>
      <p:bldP spid="202" grpId="0"/>
      <p:bldP spid="203" grpId="0"/>
      <p:bldP spid="20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FA46-633F-4406-8CE6-05161668ED5D}"/>
              </a:ext>
            </a:extLst>
          </p:cNvPr>
          <p:cNvSpPr>
            <a:spLocks noGrp="1"/>
          </p:cNvSpPr>
          <p:nvPr>
            <p:ph type="title"/>
          </p:nvPr>
        </p:nvSpPr>
        <p:spPr/>
        <p:txBody>
          <a:bodyPr/>
          <a:lstStyle/>
          <a:p>
            <a:r>
              <a:rPr lang="en-US"/>
              <a:t>Disk storage for </a:t>
            </a:r>
            <a:r>
              <a:rPr lang="en-US" i="1"/>
              <a:t>every</a:t>
            </a:r>
            <a:r>
              <a:rPr lang="en-US"/>
              <a:t> workload</a:t>
            </a:r>
          </a:p>
        </p:txBody>
      </p:sp>
      <p:sp>
        <p:nvSpPr>
          <p:cNvPr id="10" name="Rectangle 9">
            <a:extLst>
              <a:ext uri="{FF2B5EF4-FFF2-40B4-BE49-F238E27FC236}">
                <a16:creationId xmlns:a16="http://schemas.microsoft.com/office/drawing/2014/main" id="{D984CDFB-1F4B-4689-B523-F173350376E1}"/>
              </a:ext>
            </a:extLst>
          </p:cNvPr>
          <p:cNvSpPr/>
          <p:nvPr/>
        </p:nvSpPr>
        <p:spPr bwMode="auto">
          <a:xfrm>
            <a:off x="2090382"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bold"/>
                <a:ea typeface="+mn-ea"/>
                <a:cs typeface="Segoe UI" panose="020B0502040204020203" pitchFamily="34" charset="0"/>
              </a:rPr>
              <a:t>Standard HDD</a:t>
            </a:r>
          </a:p>
        </p:txBody>
      </p:sp>
      <p:sp>
        <p:nvSpPr>
          <p:cNvPr id="11" name="Rectangle 10">
            <a:extLst>
              <a:ext uri="{FF2B5EF4-FFF2-40B4-BE49-F238E27FC236}">
                <a16:creationId xmlns:a16="http://schemas.microsoft.com/office/drawing/2014/main" id="{9A9C3065-5B86-4E5C-8E34-A9D08BE27E3A}"/>
              </a:ext>
            </a:extLst>
          </p:cNvPr>
          <p:cNvSpPr/>
          <p:nvPr/>
        </p:nvSpPr>
        <p:spPr bwMode="auto">
          <a:xfrm>
            <a:off x="4207408"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bold"/>
                <a:ea typeface="+mn-ea"/>
                <a:cs typeface="Segoe UI" panose="020B0502040204020203" pitchFamily="34" charset="0"/>
              </a:rPr>
              <a:t>Standard SSD</a:t>
            </a:r>
          </a:p>
        </p:txBody>
      </p:sp>
      <p:sp>
        <p:nvSpPr>
          <p:cNvPr id="13" name="Rectangle 12">
            <a:extLst>
              <a:ext uri="{FF2B5EF4-FFF2-40B4-BE49-F238E27FC236}">
                <a16:creationId xmlns:a16="http://schemas.microsoft.com/office/drawing/2014/main" id="{05B2F70A-98AB-45C6-A791-5D2D71A4FDD2}"/>
              </a:ext>
            </a:extLst>
          </p:cNvPr>
          <p:cNvSpPr/>
          <p:nvPr/>
        </p:nvSpPr>
        <p:spPr bwMode="auto">
          <a:xfrm>
            <a:off x="6398037" y="2651962"/>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18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bold"/>
                <a:ea typeface="+mn-ea"/>
                <a:cs typeface="Segoe UI" panose="020B0502040204020203" pitchFamily="34" charset="0"/>
              </a:rPr>
              <a:t>Premium SSD</a:t>
            </a:r>
            <a:endParaRPr kumimoji="0" lang="en-US" sz="18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bold"/>
              <a:ea typeface="+mn-ea"/>
              <a:cs typeface="Segoe UI" panose="020B0502040204020203" pitchFamily="34" charset="0"/>
            </a:endParaRPr>
          </a:p>
        </p:txBody>
      </p:sp>
      <p:sp>
        <p:nvSpPr>
          <p:cNvPr id="63" name="TextBox 62">
            <a:extLst>
              <a:ext uri="{FF2B5EF4-FFF2-40B4-BE49-F238E27FC236}">
                <a16:creationId xmlns:a16="http://schemas.microsoft.com/office/drawing/2014/main" id="{69CB5C16-6D19-4336-889F-ED56F8B88834}"/>
              </a:ext>
            </a:extLst>
          </p:cNvPr>
          <p:cNvSpPr txBox="1"/>
          <p:nvPr/>
        </p:nvSpPr>
        <p:spPr>
          <a:xfrm>
            <a:off x="2557595" y="3546297"/>
            <a:ext cx="1520346"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a:ea typeface="+mn-ea"/>
                <a:cs typeface="Segoe UI" panose="020B0502040204020203" pitchFamily="34" charset="0"/>
              </a:rPr>
              <a:t>Low-cost storage</a:t>
            </a:r>
          </a:p>
        </p:txBody>
      </p:sp>
      <p:sp>
        <p:nvSpPr>
          <p:cNvPr id="9" name="TextBox 8">
            <a:extLst>
              <a:ext uri="{FF2B5EF4-FFF2-40B4-BE49-F238E27FC236}">
                <a16:creationId xmlns:a16="http://schemas.microsoft.com/office/drawing/2014/main" id="{7DADF7A6-F036-472A-B562-09AD5A8FB3A6}"/>
              </a:ext>
            </a:extLst>
          </p:cNvPr>
          <p:cNvSpPr txBox="1"/>
          <p:nvPr/>
        </p:nvSpPr>
        <p:spPr>
          <a:xfrm>
            <a:off x="2753014" y="460434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32TiB</a:t>
            </a:r>
          </a:p>
        </p:txBody>
      </p:sp>
      <p:sp>
        <p:nvSpPr>
          <p:cNvPr id="77" name="TextBox 76">
            <a:extLst>
              <a:ext uri="{FF2B5EF4-FFF2-40B4-BE49-F238E27FC236}">
                <a16:creationId xmlns:a16="http://schemas.microsoft.com/office/drawing/2014/main" id="{2D9BE86A-3909-4BAF-B155-C775703AF7CB}"/>
              </a:ext>
            </a:extLst>
          </p:cNvPr>
          <p:cNvSpPr txBox="1"/>
          <p:nvPr/>
        </p:nvSpPr>
        <p:spPr>
          <a:xfrm>
            <a:off x="2753014" y="5211195"/>
            <a:ext cx="1129508"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2,000</a:t>
            </a:r>
          </a:p>
        </p:txBody>
      </p:sp>
      <p:sp>
        <p:nvSpPr>
          <p:cNvPr id="74" name="TextBox 73">
            <a:extLst>
              <a:ext uri="{FF2B5EF4-FFF2-40B4-BE49-F238E27FC236}">
                <a16:creationId xmlns:a16="http://schemas.microsoft.com/office/drawing/2014/main" id="{09F210A7-E051-4AE1-A075-F755717D4C25}"/>
              </a:ext>
            </a:extLst>
          </p:cNvPr>
          <p:cNvSpPr txBox="1"/>
          <p:nvPr/>
        </p:nvSpPr>
        <p:spPr>
          <a:xfrm>
            <a:off x="2530957"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500 </a:t>
            </a:r>
            <a:r>
              <a:rPr kumimoji="0" lang="en-US" sz="1200" b="0" i="0" u="none" strike="noStrike" kern="1200" cap="none" spc="0" normalizeH="0" baseline="0" noProof="0" err="1">
                <a:ln>
                  <a:noFill/>
                </a:ln>
                <a:solidFill>
                  <a:srgbClr val="D83B01"/>
                </a:solidFill>
                <a:effectLst/>
                <a:uLnTx/>
                <a:uFillTx/>
                <a:latin typeface="Segoe UI Semibold"/>
                <a:ea typeface="+mn-ea"/>
                <a:cs typeface="Segoe UI" panose="020B0502040204020203" pitchFamily="34" charset="0"/>
              </a:rPr>
              <a:t>MBps</a:t>
            </a:r>
            <a:endPar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endParaRPr>
          </a:p>
        </p:txBody>
      </p:sp>
      <p:sp>
        <p:nvSpPr>
          <p:cNvPr id="64" name="TextBox 63">
            <a:extLst>
              <a:ext uri="{FF2B5EF4-FFF2-40B4-BE49-F238E27FC236}">
                <a16:creationId xmlns:a16="http://schemas.microsoft.com/office/drawing/2014/main" id="{7E9F380D-E4DA-415D-91F3-C18CBA7F3495}"/>
              </a:ext>
            </a:extLst>
          </p:cNvPr>
          <p:cNvSpPr txBox="1"/>
          <p:nvPr/>
        </p:nvSpPr>
        <p:spPr>
          <a:xfrm>
            <a:off x="4321529" y="3546297"/>
            <a:ext cx="2102132"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a:ea typeface="+mn-ea"/>
                <a:cs typeface="Segoe UI" panose="020B0502040204020203" pitchFamily="34" charset="0"/>
              </a:rPr>
              <a:t>Consistent performance</a:t>
            </a:r>
          </a:p>
        </p:txBody>
      </p:sp>
      <p:sp>
        <p:nvSpPr>
          <p:cNvPr id="75" name="TextBox 74">
            <a:extLst>
              <a:ext uri="{FF2B5EF4-FFF2-40B4-BE49-F238E27FC236}">
                <a16:creationId xmlns:a16="http://schemas.microsoft.com/office/drawing/2014/main" id="{7784D94E-77B6-4965-B6F8-515BBD2284BA}"/>
              </a:ext>
            </a:extLst>
          </p:cNvPr>
          <p:cNvSpPr txBox="1"/>
          <p:nvPr/>
        </p:nvSpPr>
        <p:spPr>
          <a:xfrm>
            <a:off x="4379428"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32TiB</a:t>
            </a:r>
          </a:p>
        </p:txBody>
      </p:sp>
      <p:sp>
        <p:nvSpPr>
          <p:cNvPr id="80" name="TextBox 79">
            <a:extLst>
              <a:ext uri="{FF2B5EF4-FFF2-40B4-BE49-F238E27FC236}">
                <a16:creationId xmlns:a16="http://schemas.microsoft.com/office/drawing/2014/main" id="{839E9729-4211-400B-9F9A-6159B37DA116}"/>
              </a:ext>
            </a:extLst>
          </p:cNvPr>
          <p:cNvSpPr txBox="1"/>
          <p:nvPr/>
        </p:nvSpPr>
        <p:spPr>
          <a:xfrm>
            <a:off x="4379428"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2,000</a:t>
            </a:r>
          </a:p>
        </p:txBody>
      </p:sp>
      <p:sp>
        <p:nvSpPr>
          <p:cNvPr id="73" name="TextBox 72">
            <a:extLst>
              <a:ext uri="{FF2B5EF4-FFF2-40B4-BE49-F238E27FC236}">
                <a16:creationId xmlns:a16="http://schemas.microsoft.com/office/drawing/2014/main" id="{7CB0BA6D-1F3F-4A9F-95C7-C730DB6E96A9}"/>
              </a:ext>
            </a:extLst>
          </p:cNvPr>
          <p:cNvSpPr txBox="1"/>
          <p:nvPr/>
        </p:nvSpPr>
        <p:spPr>
          <a:xfrm>
            <a:off x="4585784"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500 </a:t>
            </a:r>
            <a:r>
              <a:rPr kumimoji="0" lang="en-US" sz="1200" b="0" i="0" u="none" strike="noStrike" kern="1200" cap="none" spc="0" normalizeH="0" baseline="0" noProof="0" err="1">
                <a:ln>
                  <a:noFill/>
                </a:ln>
                <a:solidFill>
                  <a:srgbClr val="D83B01"/>
                </a:solidFill>
                <a:effectLst/>
                <a:uLnTx/>
                <a:uFillTx/>
                <a:latin typeface="Segoe UI Semibold"/>
                <a:ea typeface="+mn-ea"/>
                <a:cs typeface="Segoe UI" panose="020B0502040204020203" pitchFamily="34" charset="0"/>
              </a:rPr>
              <a:t>MBps</a:t>
            </a:r>
            <a:endPar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endParaRPr>
          </a:p>
        </p:txBody>
      </p:sp>
      <p:sp>
        <p:nvSpPr>
          <p:cNvPr id="65" name="TextBox 64">
            <a:extLst>
              <a:ext uri="{FF2B5EF4-FFF2-40B4-BE49-F238E27FC236}">
                <a16:creationId xmlns:a16="http://schemas.microsoft.com/office/drawing/2014/main" id="{BDE67211-DE7F-4BAE-91EA-F3B929FD4F2A}"/>
              </a:ext>
            </a:extLst>
          </p:cNvPr>
          <p:cNvSpPr txBox="1"/>
          <p:nvPr/>
        </p:nvSpPr>
        <p:spPr>
          <a:xfrm>
            <a:off x="6697979" y="3546297"/>
            <a:ext cx="1730488" cy="677413"/>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a:ea typeface="+mn-ea"/>
                <a:cs typeface="Segoe UI" panose="020B0502040204020203" pitchFamily="34" charset="0"/>
              </a:rPr>
              <a:t>High performance</a:t>
            </a:r>
          </a:p>
        </p:txBody>
      </p:sp>
      <p:sp>
        <p:nvSpPr>
          <p:cNvPr id="76" name="TextBox 75">
            <a:extLst>
              <a:ext uri="{FF2B5EF4-FFF2-40B4-BE49-F238E27FC236}">
                <a16:creationId xmlns:a16="http://schemas.microsoft.com/office/drawing/2014/main" id="{BA4DAE84-6927-4D64-92A4-11AB049A77B1}"/>
              </a:ext>
            </a:extLst>
          </p:cNvPr>
          <p:cNvSpPr txBox="1"/>
          <p:nvPr/>
        </p:nvSpPr>
        <p:spPr>
          <a:xfrm>
            <a:off x="6570056" y="460434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32TiB</a:t>
            </a:r>
          </a:p>
        </p:txBody>
      </p:sp>
      <p:sp>
        <p:nvSpPr>
          <p:cNvPr id="81" name="TextBox 80">
            <a:extLst>
              <a:ext uri="{FF2B5EF4-FFF2-40B4-BE49-F238E27FC236}">
                <a16:creationId xmlns:a16="http://schemas.microsoft.com/office/drawing/2014/main" id="{CDD59419-11C0-4C9A-BF1F-DDAA5EEE0E33}"/>
              </a:ext>
            </a:extLst>
          </p:cNvPr>
          <p:cNvSpPr txBox="1"/>
          <p:nvPr/>
        </p:nvSpPr>
        <p:spPr>
          <a:xfrm>
            <a:off x="6570056" y="5211195"/>
            <a:ext cx="1986334"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20,000</a:t>
            </a:r>
          </a:p>
        </p:txBody>
      </p:sp>
      <p:sp>
        <p:nvSpPr>
          <p:cNvPr id="78" name="TextBox 77">
            <a:extLst>
              <a:ext uri="{FF2B5EF4-FFF2-40B4-BE49-F238E27FC236}">
                <a16:creationId xmlns:a16="http://schemas.microsoft.com/office/drawing/2014/main" id="{ABDAC38A-EBA0-43AF-82E8-CA12AC74B14B}"/>
              </a:ext>
            </a:extLst>
          </p:cNvPr>
          <p:cNvSpPr txBox="1"/>
          <p:nvPr/>
        </p:nvSpPr>
        <p:spPr>
          <a:xfrm>
            <a:off x="6776412" y="5818046"/>
            <a:ext cx="1573622" cy="166199"/>
          </a:xfrm>
          <a:prstGeom prst="rect">
            <a:avLst/>
          </a:prstGeom>
          <a:noFill/>
        </p:spPr>
        <p:txBody>
          <a:bodyPr wrap="square" lIns="0" tIns="0" rIns="0" bIns="0" rtlCol="0" anchor="ctr" anchorCtr="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750 </a:t>
            </a:r>
            <a:r>
              <a:rPr kumimoji="0" lang="en-US" sz="1200" b="0" i="0" u="none" strike="noStrike" kern="1200" cap="none" spc="0" normalizeH="0" baseline="0" noProof="0" err="1">
                <a:ln>
                  <a:noFill/>
                </a:ln>
                <a:solidFill>
                  <a:srgbClr val="D83B01"/>
                </a:solidFill>
                <a:effectLst/>
                <a:uLnTx/>
                <a:uFillTx/>
                <a:latin typeface="Segoe UI Semibold"/>
                <a:ea typeface="+mn-ea"/>
                <a:cs typeface="Segoe UI" panose="020B0502040204020203" pitchFamily="34" charset="0"/>
              </a:rPr>
              <a:t>MBps</a:t>
            </a:r>
            <a:endPar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endParaRPr>
          </a:p>
        </p:txBody>
      </p:sp>
      <p:sp>
        <p:nvSpPr>
          <p:cNvPr id="12" name="Rectangle 11">
            <a:extLst>
              <a:ext uri="{FF2B5EF4-FFF2-40B4-BE49-F238E27FC236}">
                <a16:creationId xmlns:a16="http://schemas.microsoft.com/office/drawing/2014/main" id="{F22B29C1-7D7B-42A6-B762-2E8107244757}"/>
              </a:ext>
            </a:extLst>
          </p:cNvPr>
          <p:cNvSpPr/>
          <p:nvPr/>
        </p:nvSpPr>
        <p:spPr>
          <a:xfrm>
            <a:off x="1210322" y="4544328"/>
            <a:ext cx="534121"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SIZE</a:t>
            </a:r>
          </a:p>
        </p:txBody>
      </p:sp>
      <p:sp>
        <p:nvSpPr>
          <p:cNvPr id="14" name="Rectangle 13">
            <a:extLst>
              <a:ext uri="{FF2B5EF4-FFF2-40B4-BE49-F238E27FC236}">
                <a16:creationId xmlns:a16="http://schemas.microsoft.com/office/drawing/2014/main" id="{1626014B-1506-4F40-AB9E-73320E6489F9}"/>
              </a:ext>
            </a:extLst>
          </p:cNvPr>
          <p:cNvSpPr/>
          <p:nvPr/>
        </p:nvSpPr>
        <p:spPr>
          <a:xfrm>
            <a:off x="1210322" y="5151178"/>
            <a:ext cx="575799"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IOPS</a:t>
            </a:r>
          </a:p>
        </p:txBody>
      </p:sp>
      <p:sp>
        <p:nvSpPr>
          <p:cNvPr id="90" name="Rectangle 89">
            <a:extLst>
              <a:ext uri="{FF2B5EF4-FFF2-40B4-BE49-F238E27FC236}">
                <a16:creationId xmlns:a16="http://schemas.microsoft.com/office/drawing/2014/main" id="{77FBBF06-FB76-4B05-BAC6-D71F36145F13}"/>
              </a:ext>
            </a:extLst>
          </p:cNvPr>
          <p:cNvSpPr/>
          <p:nvPr/>
        </p:nvSpPr>
        <p:spPr>
          <a:xfrm>
            <a:off x="1210322" y="5758029"/>
            <a:ext cx="1257845" cy="2862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BANDWIDTH</a:t>
            </a:r>
          </a:p>
        </p:txBody>
      </p:sp>
      <p:sp>
        <p:nvSpPr>
          <p:cNvPr id="5" name="Rectangle 4">
            <a:extLst>
              <a:ext uri="{FF2B5EF4-FFF2-40B4-BE49-F238E27FC236}">
                <a16:creationId xmlns:a16="http://schemas.microsoft.com/office/drawing/2014/main" id="{4C38A168-8051-4D56-8294-62D91979DE14}"/>
              </a:ext>
            </a:extLst>
          </p:cNvPr>
          <p:cNvSpPr/>
          <p:nvPr/>
        </p:nvSpPr>
        <p:spPr bwMode="auto">
          <a:xfrm>
            <a:off x="584200" y="3385988"/>
            <a:ext cx="495429" cy="288305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Single disk max value</a:t>
            </a:r>
          </a:p>
        </p:txBody>
      </p:sp>
      <p:cxnSp>
        <p:nvCxnSpPr>
          <p:cNvPr id="120" name="Straight Connector 119">
            <a:extLst>
              <a:ext uri="{FF2B5EF4-FFF2-40B4-BE49-F238E27FC236}">
                <a16:creationId xmlns:a16="http://schemas.microsoft.com/office/drawing/2014/main" id="{6CEFB99A-1F0A-4A57-A024-664AAC6EDCC7}"/>
              </a:ext>
            </a:extLst>
          </p:cNvPr>
          <p:cNvCxnSpPr>
            <a:cxnSpLocks/>
          </p:cNvCxnSpPr>
          <p:nvPr/>
        </p:nvCxnSpPr>
        <p:spPr>
          <a:xfrm>
            <a:off x="1231900" y="4384019"/>
            <a:ext cx="7385214"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9E72B69-6242-4470-9968-CD87EDF061E1}"/>
              </a:ext>
            </a:extLst>
          </p:cNvPr>
          <p:cNvCxnSpPr>
            <a:cxnSpLocks/>
          </p:cNvCxnSpPr>
          <p:nvPr/>
        </p:nvCxnSpPr>
        <p:spPr>
          <a:xfrm>
            <a:off x="1231900" y="5597719"/>
            <a:ext cx="7385214"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BE7443-8199-47C2-B6F6-E5A672ED1E44}"/>
              </a:ext>
            </a:extLst>
          </p:cNvPr>
          <p:cNvCxnSpPr>
            <a:cxnSpLocks/>
          </p:cNvCxnSpPr>
          <p:nvPr/>
        </p:nvCxnSpPr>
        <p:spPr>
          <a:xfrm>
            <a:off x="1231900" y="4990869"/>
            <a:ext cx="7385214"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8928FD-6CB8-40D2-9269-9C0C5C0E5179}"/>
              </a:ext>
            </a:extLst>
          </p:cNvPr>
          <p:cNvCxnSpPr>
            <a:cxnSpLocks/>
          </p:cNvCxnSpPr>
          <p:nvPr/>
        </p:nvCxnSpPr>
        <p:spPr>
          <a:xfrm>
            <a:off x="1231900" y="3385988"/>
            <a:ext cx="7385214"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EAC910B-9BED-4EF4-8508-817AC614D463}"/>
              </a:ext>
            </a:extLst>
          </p:cNvPr>
          <p:cNvSpPr/>
          <p:nvPr/>
        </p:nvSpPr>
        <p:spPr bwMode="auto">
          <a:xfrm>
            <a:off x="4756779" y="1653932"/>
            <a:ext cx="1211719" cy="34721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Now GA</a:t>
            </a:r>
          </a:p>
        </p:txBody>
      </p:sp>
      <p:cxnSp>
        <p:nvCxnSpPr>
          <p:cNvPr id="119" name="Straight Connector 118">
            <a:extLst>
              <a:ext uri="{FF2B5EF4-FFF2-40B4-BE49-F238E27FC236}">
                <a16:creationId xmlns:a16="http://schemas.microsoft.com/office/drawing/2014/main" id="{DA7EDD40-70B8-418C-88BF-316C8673B08B}"/>
              </a:ext>
            </a:extLst>
          </p:cNvPr>
          <p:cNvCxnSpPr>
            <a:cxnSpLocks/>
          </p:cNvCxnSpPr>
          <p:nvPr/>
        </p:nvCxnSpPr>
        <p:spPr>
          <a:xfrm>
            <a:off x="8779120" y="4384019"/>
            <a:ext cx="2468880"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19891D6-785B-4A97-9D32-55EB1B85D4AD}"/>
              </a:ext>
            </a:extLst>
          </p:cNvPr>
          <p:cNvCxnSpPr>
            <a:cxnSpLocks/>
          </p:cNvCxnSpPr>
          <p:nvPr/>
        </p:nvCxnSpPr>
        <p:spPr>
          <a:xfrm>
            <a:off x="8779120" y="5597719"/>
            <a:ext cx="2468880"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6AED874-D4BA-4D25-822B-6171B4E87288}"/>
              </a:ext>
            </a:extLst>
          </p:cNvPr>
          <p:cNvCxnSpPr>
            <a:cxnSpLocks/>
          </p:cNvCxnSpPr>
          <p:nvPr/>
        </p:nvCxnSpPr>
        <p:spPr>
          <a:xfrm>
            <a:off x="8779120" y="4990869"/>
            <a:ext cx="2468880"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7B903B7-3C27-497C-BB3C-A0BCBFBB050D}"/>
              </a:ext>
            </a:extLst>
          </p:cNvPr>
          <p:cNvCxnSpPr>
            <a:cxnSpLocks/>
          </p:cNvCxnSpPr>
          <p:nvPr/>
        </p:nvCxnSpPr>
        <p:spPr>
          <a:xfrm>
            <a:off x="8779120" y="3390713"/>
            <a:ext cx="2468880"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F90CBAFD-B5AB-47DF-BF05-E3F1E0E6DF8F}"/>
              </a:ext>
            </a:extLst>
          </p:cNvPr>
          <p:cNvSpPr/>
          <p:nvPr/>
        </p:nvSpPr>
        <p:spPr bwMode="auto">
          <a:xfrm>
            <a:off x="8915821" y="2686541"/>
            <a:ext cx="2195479" cy="562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18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bold"/>
                <a:ea typeface="+mn-ea"/>
                <a:cs typeface="Segoe UI" panose="020B0502040204020203" pitchFamily="34" charset="0"/>
              </a:rPr>
              <a:t>Ultra SSD</a:t>
            </a:r>
            <a:endParaRPr kumimoji="0" lang="en-US" sz="18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bold"/>
              <a:ea typeface="+mn-ea"/>
              <a:cs typeface="Segoe UI" panose="020B0502040204020203" pitchFamily="34" charset="0"/>
            </a:endParaRPr>
          </a:p>
        </p:txBody>
      </p:sp>
      <p:sp>
        <p:nvSpPr>
          <p:cNvPr id="130" name="TextBox 129">
            <a:extLst>
              <a:ext uri="{FF2B5EF4-FFF2-40B4-BE49-F238E27FC236}">
                <a16:creationId xmlns:a16="http://schemas.microsoft.com/office/drawing/2014/main" id="{084EC7ED-191E-4D2D-BD78-7428AC60E7EC}"/>
              </a:ext>
            </a:extLst>
          </p:cNvPr>
          <p:cNvSpPr txBox="1"/>
          <p:nvPr/>
        </p:nvSpPr>
        <p:spPr>
          <a:xfrm>
            <a:off x="9040418" y="3550810"/>
            <a:ext cx="1946284" cy="677413"/>
          </a:xfrm>
          <a:prstGeom prst="rect">
            <a:avLst/>
          </a:prstGeom>
          <a:noFill/>
        </p:spPr>
        <p:txBody>
          <a:bodyPr wrap="square" lIns="179259" tIns="143407" rIns="179259" bIns="143407" rtlCol="0">
            <a:spAutoFit/>
          </a:bodyPr>
          <a:lstStyle>
            <a:defPPr>
              <a:defRPr lang="en-US"/>
            </a:defPPr>
            <a:lvl1pPr marR="0" lvl="0" indent="0" algn="ctr" defTabSz="913751" fontAlgn="base">
              <a:lnSpc>
                <a:spcPct val="90000"/>
              </a:lnSpc>
              <a:spcBef>
                <a:spcPct val="0"/>
              </a:spcBef>
              <a:spcAft>
                <a:spcPct val="0"/>
              </a:spcAft>
              <a:buClrTx/>
              <a:buSzTx/>
              <a:buFontTx/>
              <a:buNone/>
              <a:tabLst/>
              <a:defRPr kumimoji="0" sz="1400" b="0" i="0" u="none" strike="noStrike" kern="0" cap="none" spc="0" normalizeH="0" baseline="0">
                <a:ln>
                  <a:noFill/>
                </a:ln>
                <a:gradFill>
                  <a:gsLst>
                    <a:gs pos="6195">
                      <a:srgbClr val="E6E6E6">
                        <a:lumMod val="25000"/>
                      </a:srgbClr>
                    </a:gs>
                    <a:gs pos="100000">
                      <a:srgbClr val="E6E6E6">
                        <a:lumMod val="25000"/>
                      </a:srgbClr>
                    </a:gs>
                  </a:gsLst>
                  <a:lin ang="5400000" scaled="0"/>
                </a:gradFill>
                <a:effectLst/>
                <a:uLnTx/>
                <a:uFillTx/>
                <a:cs typeface="Segoe UI" panose="020B0502040204020203" pitchFamily="34" charset="0"/>
              </a:defRPr>
            </a:lvl1p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a:ea typeface="+mn-ea"/>
                <a:cs typeface="Segoe UI" panose="020B0502040204020203" pitchFamily="34" charset="0"/>
              </a:rPr>
              <a:t>Sub-millisecond latency</a:t>
            </a:r>
          </a:p>
        </p:txBody>
      </p:sp>
      <p:sp>
        <p:nvSpPr>
          <p:cNvPr id="131" name="TextBox 130">
            <a:extLst>
              <a:ext uri="{FF2B5EF4-FFF2-40B4-BE49-F238E27FC236}">
                <a16:creationId xmlns:a16="http://schemas.microsoft.com/office/drawing/2014/main" id="{1119E8C8-AD2B-4EE1-B442-82524AA0035E}"/>
              </a:ext>
            </a:extLst>
          </p:cNvPr>
          <p:cNvSpPr txBox="1"/>
          <p:nvPr/>
        </p:nvSpPr>
        <p:spPr>
          <a:xfrm>
            <a:off x="9077884" y="460434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64TiB</a:t>
            </a:r>
          </a:p>
        </p:txBody>
      </p:sp>
      <p:sp>
        <p:nvSpPr>
          <p:cNvPr id="132" name="TextBox 131">
            <a:extLst>
              <a:ext uri="{FF2B5EF4-FFF2-40B4-BE49-F238E27FC236}">
                <a16:creationId xmlns:a16="http://schemas.microsoft.com/office/drawing/2014/main" id="{529C1D6E-3769-4BEF-ADA7-1C4A76CE7C26}"/>
              </a:ext>
            </a:extLst>
          </p:cNvPr>
          <p:cNvSpPr txBox="1"/>
          <p:nvPr/>
        </p:nvSpPr>
        <p:spPr>
          <a:xfrm>
            <a:off x="9077884" y="5211195"/>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80,000 – 160,000</a:t>
            </a:r>
          </a:p>
        </p:txBody>
      </p:sp>
      <p:sp>
        <p:nvSpPr>
          <p:cNvPr id="133" name="TextBox 132">
            <a:extLst>
              <a:ext uri="{FF2B5EF4-FFF2-40B4-BE49-F238E27FC236}">
                <a16:creationId xmlns:a16="http://schemas.microsoft.com/office/drawing/2014/main" id="{C9D286F0-8B0D-487D-BB44-5A1A9B9944BA}"/>
              </a:ext>
            </a:extLst>
          </p:cNvPr>
          <p:cNvSpPr txBox="1"/>
          <p:nvPr/>
        </p:nvSpPr>
        <p:spPr>
          <a:xfrm>
            <a:off x="9077884" y="5818046"/>
            <a:ext cx="1871353" cy="166199"/>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2,000 </a:t>
            </a:r>
            <a:r>
              <a:rPr kumimoji="0" lang="en-US" sz="1200" b="0" i="0" u="none" strike="noStrike" kern="1200" cap="none" spc="0" normalizeH="0" baseline="0" noProof="0" err="1">
                <a:ln>
                  <a:noFill/>
                </a:ln>
                <a:solidFill>
                  <a:srgbClr val="D83B01"/>
                </a:solidFill>
                <a:effectLst/>
                <a:uLnTx/>
                <a:uFillTx/>
                <a:latin typeface="Segoe UI Semibold"/>
                <a:ea typeface="+mn-ea"/>
                <a:cs typeface="Segoe UI" panose="020B0502040204020203" pitchFamily="34" charset="0"/>
              </a:rPr>
              <a:t>MBps</a:t>
            </a:r>
            <a:endParaRPr kumimoji="0" lang="en-US" sz="12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endParaRPr>
          </a:p>
        </p:txBody>
      </p:sp>
      <p:grpSp>
        <p:nvGrpSpPr>
          <p:cNvPr id="167" name="Group 166">
            <a:extLst>
              <a:ext uri="{FF2B5EF4-FFF2-40B4-BE49-F238E27FC236}">
                <a16:creationId xmlns:a16="http://schemas.microsoft.com/office/drawing/2014/main" id="{29381042-9CD2-44EE-8321-9EC945B5FD01}"/>
              </a:ext>
            </a:extLst>
          </p:cNvPr>
          <p:cNvGrpSpPr/>
          <p:nvPr/>
        </p:nvGrpSpPr>
        <p:grpSpPr>
          <a:xfrm>
            <a:off x="3554109" y="2111356"/>
            <a:ext cx="350694" cy="350778"/>
            <a:chOff x="4354130" y="2075422"/>
            <a:chExt cx="350694" cy="350778"/>
          </a:xfrm>
        </p:grpSpPr>
        <p:sp>
          <p:nvSpPr>
            <p:cNvPr id="168" name="StorageOptical_E958" title="Icon of a hard disk">
              <a:extLst>
                <a:ext uri="{FF2B5EF4-FFF2-40B4-BE49-F238E27FC236}">
                  <a16:creationId xmlns:a16="http://schemas.microsoft.com/office/drawing/2014/main" id="{4761B93A-9640-42AA-9018-AD51A0453F7D}"/>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accent5">
                <a:lumMod val="40000"/>
                <a:lumOff val="6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cxnSp>
          <p:nvCxnSpPr>
            <p:cNvPr id="169" name="Straight Connector 168">
              <a:extLst>
                <a:ext uri="{FF2B5EF4-FFF2-40B4-BE49-F238E27FC236}">
                  <a16:creationId xmlns:a16="http://schemas.microsoft.com/office/drawing/2014/main" id="{45D11714-F68E-4A48-A8CE-09AE33E1C630}"/>
                </a:ext>
              </a:extLst>
            </p:cNvPr>
            <p:cNvCxnSpPr>
              <a:stCxn id="168" idx="12"/>
              <a:endCxn id="168" idx="13"/>
            </p:cNvCxnSpPr>
            <p:nvPr/>
          </p:nvCxnSpPr>
          <p:spPr>
            <a:xfrm>
              <a:off x="4431937" y="2153248"/>
              <a:ext cx="42551" cy="42561"/>
            </a:xfrm>
            <a:prstGeom prst="line">
              <a:avLst/>
            </a:prstGeom>
            <a:ln w="19050" cap="sq">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25A208E-1842-44EC-A4ED-392E24E7A36E}"/>
                </a:ext>
              </a:extLst>
            </p:cNvPr>
            <p:cNvCxnSpPr>
              <a:cxnSpLocks/>
              <a:stCxn id="168" idx="10"/>
              <a:endCxn id="168" idx="11"/>
            </p:cNvCxnSpPr>
            <p:nvPr/>
          </p:nvCxnSpPr>
          <p:spPr>
            <a:xfrm>
              <a:off x="4584466" y="2305813"/>
              <a:ext cx="42551" cy="42561"/>
            </a:xfrm>
            <a:prstGeom prst="line">
              <a:avLst/>
            </a:prstGeom>
            <a:ln w="19050" cap="sq">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353747DE-5343-4C73-BC15-BA2598E3B1EF}"/>
              </a:ext>
            </a:extLst>
          </p:cNvPr>
          <p:cNvGrpSpPr/>
          <p:nvPr/>
        </p:nvGrpSpPr>
        <p:grpSpPr>
          <a:xfrm>
            <a:off x="3113471" y="2111356"/>
            <a:ext cx="350694" cy="350778"/>
            <a:chOff x="4354130" y="2075422"/>
            <a:chExt cx="350694" cy="350778"/>
          </a:xfrm>
        </p:grpSpPr>
        <p:sp>
          <p:nvSpPr>
            <p:cNvPr id="172" name="StorageOptical_E958" title="Icon of a hard disk">
              <a:extLst>
                <a:ext uri="{FF2B5EF4-FFF2-40B4-BE49-F238E27FC236}">
                  <a16:creationId xmlns:a16="http://schemas.microsoft.com/office/drawing/2014/main" id="{E8AE4AF5-6B1F-4607-9A6D-2AEFF11C150B}"/>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accent5">
                <a:lumMod val="40000"/>
                <a:lumOff val="6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1363B22D-AB4F-4789-B09D-879CE3D7657A}"/>
                </a:ext>
              </a:extLst>
            </p:cNvPr>
            <p:cNvCxnSpPr>
              <a:stCxn id="172" idx="12"/>
              <a:endCxn id="172" idx="13"/>
            </p:cNvCxnSpPr>
            <p:nvPr/>
          </p:nvCxnSpPr>
          <p:spPr>
            <a:xfrm>
              <a:off x="4431937" y="2153248"/>
              <a:ext cx="42551" cy="42561"/>
            </a:xfrm>
            <a:prstGeom prst="line">
              <a:avLst/>
            </a:prstGeom>
            <a:ln w="19050" cap="sq">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26CD479-6F3B-44A3-B6B2-FF70FB7ED36A}"/>
                </a:ext>
              </a:extLst>
            </p:cNvPr>
            <p:cNvCxnSpPr>
              <a:cxnSpLocks/>
              <a:stCxn id="172" idx="10"/>
              <a:endCxn id="172" idx="11"/>
            </p:cNvCxnSpPr>
            <p:nvPr/>
          </p:nvCxnSpPr>
          <p:spPr>
            <a:xfrm>
              <a:off x="4584466" y="2305813"/>
              <a:ext cx="42551" cy="42561"/>
            </a:xfrm>
            <a:prstGeom prst="line">
              <a:avLst/>
            </a:prstGeom>
            <a:ln w="19050" cap="sq">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E9FB0257-AB5E-4B98-882F-3E0506C5EFB1}"/>
              </a:ext>
            </a:extLst>
          </p:cNvPr>
          <p:cNvGrpSpPr/>
          <p:nvPr/>
        </p:nvGrpSpPr>
        <p:grpSpPr>
          <a:xfrm>
            <a:off x="2672833" y="2111356"/>
            <a:ext cx="350694" cy="350778"/>
            <a:chOff x="4354130" y="2075422"/>
            <a:chExt cx="350694" cy="350778"/>
          </a:xfrm>
        </p:grpSpPr>
        <p:sp>
          <p:nvSpPr>
            <p:cNvPr id="176" name="StorageOptical_E958" title="Icon of a hard disk">
              <a:extLst>
                <a:ext uri="{FF2B5EF4-FFF2-40B4-BE49-F238E27FC236}">
                  <a16:creationId xmlns:a16="http://schemas.microsoft.com/office/drawing/2014/main" id="{A460C22C-B234-42CE-9C8D-641890474949}"/>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accent5">
                <a:lumMod val="40000"/>
                <a:lumOff val="6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Segoe UI"/>
                <a:ea typeface="+mn-ea"/>
                <a:cs typeface="+mn-cs"/>
              </a:endParaRPr>
            </a:p>
          </p:txBody>
        </p:sp>
        <p:cxnSp>
          <p:nvCxnSpPr>
            <p:cNvPr id="177" name="Straight Connector 176">
              <a:extLst>
                <a:ext uri="{FF2B5EF4-FFF2-40B4-BE49-F238E27FC236}">
                  <a16:creationId xmlns:a16="http://schemas.microsoft.com/office/drawing/2014/main" id="{CCD25390-E6FB-49CF-B248-7FC51F0CC62B}"/>
                </a:ext>
              </a:extLst>
            </p:cNvPr>
            <p:cNvCxnSpPr>
              <a:stCxn id="176" idx="12"/>
              <a:endCxn id="176" idx="13"/>
            </p:cNvCxnSpPr>
            <p:nvPr/>
          </p:nvCxnSpPr>
          <p:spPr>
            <a:xfrm>
              <a:off x="4431937" y="2153248"/>
              <a:ext cx="42551" cy="42561"/>
            </a:xfrm>
            <a:prstGeom prst="line">
              <a:avLst/>
            </a:prstGeom>
            <a:ln w="19050" cap="sq">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C820E44-1D8C-4816-9813-CCD87B689EE6}"/>
                </a:ext>
              </a:extLst>
            </p:cNvPr>
            <p:cNvCxnSpPr>
              <a:cxnSpLocks/>
              <a:stCxn id="176" idx="10"/>
              <a:endCxn id="176" idx="11"/>
            </p:cNvCxnSpPr>
            <p:nvPr/>
          </p:nvCxnSpPr>
          <p:spPr>
            <a:xfrm>
              <a:off x="4584466" y="2305813"/>
              <a:ext cx="42551" cy="42561"/>
            </a:xfrm>
            <a:prstGeom prst="line">
              <a:avLst/>
            </a:prstGeom>
            <a:ln w="19050" cap="sq">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9" name="Group 4">
            <a:extLst>
              <a:ext uri="{FF2B5EF4-FFF2-40B4-BE49-F238E27FC236}">
                <a16:creationId xmlns:a16="http://schemas.microsoft.com/office/drawing/2014/main" id="{76DEEFC5-44B5-4B54-8AF0-5D1E6C5F8511}"/>
              </a:ext>
            </a:extLst>
          </p:cNvPr>
          <p:cNvGrpSpPr>
            <a:grpSpLocks noChangeAspect="1"/>
          </p:cNvGrpSpPr>
          <p:nvPr/>
        </p:nvGrpSpPr>
        <p:grpSpPr bwMode="auto">
          <a:xfrm>
            <a:off x="5709248" y="2102364"/>
            <a:ext cx="331500" cy="388118"/>
            <a:chOff x="2363" y="871"/>
            <a:chExt cx="527" cy="617"/>
          </a:xfrm>
        </p:grpSpPr>
        <p:sp>
          <p:nvSpPr>
            <p:cNvPr id="180" name="Freeform 6">
              <a:extLst>
                <a:ext uri="{FF2B5EF4-FFF2-40B4-BE49-F238E27FC236}">
                  <a16:creationId xmlns:a16="http://schemas.microsoft.com/office/drawing/2014/main" id="{374F1C48-F745-41F2-BF82-AC2B4698496B}"/>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1" name="Freeform 5">
              <a:extLst>
                <a:ext uri="{FF2B5EF4-FFF2-40B4-BE49-F238E27FC236}">
                  <a16:creationId xmlns:a16="http://schemas.microsoft.com/office/drawing/2014/main" id="{FD4CFDB6-C70A-4C83-906D-4AF6AA75B205}"/>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2" name="Line 7">
              <a:extLst>
                <a:ext uri="{FF2B5EF4-FFF2-40B4-BE49-F238E27FC236}">
                  <a16:creationId xmlns:a16="http://schemas.microsoft.com/office/drawing/2014/main" id="{F1440918-FA92-42C1-A09A-323B93C4E192}"/>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3" name="Line 8">
              <a:extLst>
                <a:ext uri="{FF2B5EF4-FFF2-40B4-BE49-F238E27FC236}">
                  <a16:creationId xmlns:a16="http://schemas.microsoft.com/office/drawing/2014/main" id="{23BCA02A-386B-4D6F-B6FB-AEFB26A1298B}"/>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4" name="Line 9">
              <a:extLst>
                <a:ext uri="{FF2B5EF4-FFF2-40B4-BE49-F238E27FC236}">
                  <a16:creationId xmlns:a16="http://schemas.microsoft.com/office/drawing/2014/main" id="{A5CD8AE1-34A3-4E92-8265-93558071AB0E}"/>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5" name="Freeform 10">
              <a:extLst>
                <a:ext uri="{FF2B5EF4-FFF2-40B4-BE49-F238E27FC236}">
                  <a16:creationId xmlns:a16="http://schemas.microsoft.com/office/drawing/2014/main" id="{4694CEF7-CEB4-4EFD-806D-5EB896DC524C}"/>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6" name="Freeform 11">
              <a:extLst>
                <a:ext uri="{FF2B5EF4-FFF2-40B4-BE49-F238E27FC236}">
                  <a16:creationId xmlns:a16="http://schemas.microsoft.com/office/drawing/2014/main" id="{B2BF30C3-17A0-4EEA-9332-25F3AE15CF23}"/>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7" name="Freeform 12">
              <a:extLst>
                <a:ext uri="{FF2B5EF4-FFF2-40B4-BE49-F238E27FC236}">
                  <a16:creationId xmlns:a16="http://schemas.microsoft.com/office/drawing/2014/main" id="{94893E37-B36C-4E95-B10A-6A6C1A647F67}"/>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88" name="Freeform 13">
              <a:extLst>
                <a:ext uri="{FF2B5EF4-FFF2-40B4-BE49-F238E27FC236}">
                  <a16:creationId xmlns:a16="http://schemas.microsoft.com/office/drawing/2014/main" id="{B88BD406-41F3-4667-AF44-CEEF2D71B178}"/>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89" name="Group 4">
            <a:extLst>
              <a:ext uri="{FF2B5EF4-FFF2-40B4-BE49-F238E27FC236}">
                <a16:creationId xmlns:a16="http://schemas.microsoft.com/office/drawing/2014/main" id="{29180050-EE7F-406D-83F6-D92CC60C7E17}"/>
              </a:ext>
            </a:extLst>
          </p:cNvPr>
          <p:cNvGrpSpPr>
            <a:grpSpLocks noChangeAspect="1"/>
          </p:cNvGrpSpPr>
          <p:nvPr/>
        </p:nvGrpSpPr>
        <p:grpSpPr bwMode="auto">
          <a:xfrm>
            <a:off x="5222554" y="2102364"/>
            <a:ext cx="331500" cy="388118"/>
            <a:chOff x="2363" y="871"/>
            <a:chExt cx="527" cy="617"/>
          </a:xfrm>
        </p:grpSpPr>
        <p:sp>
          <p:nvSpPr>
            <p:cNvPr id="190" name="Freeform 6">
              <a:extLst>
                <a:ext uri="{FF2B5EF4-FFF2-40B4-BE49-F238E27FC236}">
                  <a16:creationId xmlns:a16="http://schemas.microsoft.com/office/drawing/2014/main" id="{859F5DAA-4145-457E-B5B2-2B779F2AB31B}"/>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1" name="Freeform 5">
              <a:extLst>
                <a:ext uri="{FF2B5EF4-FFF2-40B4-BE49-F238E27FC236}">
                  <a16:creationId xmlns:a16="http://schemas.microsoft.com/office/drawing/2014/main" id="{57496AA2-F1D9-432B-93C1-80E90C3CD0CB}"/>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2" name="Line 7">
              <a:extLst>
                <a:ext uri="{FF2B5EF4-FFF2-40B4-BE49-F238E27FC236}">
                  <a16:creationId xmlns:a16="http://schemas.microsoft.com/office/drawing/2014/main" id="{F2BEF157-6D7E-46FA-8233-50BE758239F1}"/>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3" name="Line 8">
              <a:extLst>
                <a:ext uri="{FF2B5EF4-FFF2-40B4-BE49-F238E27FC236}">
                  <a16:creationId xmlns:a16="http://schemas.microsoft.com/office/drawing/2014/main" id="{559ACA42-966F-47F6-AF4D-DF7E64C48169}"/>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4" name="Line 9">
              <a:extLst>
                <a:ext uri="{FF2B5EF4-FFF2-40B4-BE49-F238E27FC236}">
                  <a16:creationId xmlns:a16="http://schemas.microsoft.com/office/drawing/2014/main" id="{5442B963-EA91-4EBA-AC6F-0449358418BE}"/>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5" name="Freeform 10">
              <a:extLst>
                <a:ext uri="{FF2B5EF4-FFF2-40B4-BE49-F238E27FC236}">
                  <a16:creationId xmlns:a16="http://schemas.microsoft.com/office/drawing/2014/main" id="{CE66007C-21F6-4939-9874-7DB0EC082A65}"/>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6" name="Freeform 11">
              <a:extLst>
                <a:ext uri="{FF2B5EF4-FFF2-40B4-BE49-F238E27FC236}">
                  <a16:creationId xmlns:a16="http://schemas.microsoft.com/office/drawing/2014/main" id="{4F0F5F0D-EE8F-4C5C-8D8B-435BD6F7E62B}"/>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7" name="Freeform 12">
              <a:extLst>
                <a:ext uri="{FF2B5EF4-FFF2-40B4-BE49-F238E27FC236}">
                  <a16:creationId xmlns:a16="http://schemas.microsoft.com/office/drawing/2014/main" id="{7EC1154E-A493-4917-89D3-6B32F229708E}"/>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198" name="Freeform 13">
              <a:extLst>
                <a:ext uri="{FF2B5EF4-FFF2-40B4-BE49-F238E27FC236}">
                  <a16:creationId xmlns:a16="http://schemas.microsoft.com/office/drawing/2014/main" id="{EDB65F80-0D91-489B-BB80-9F7FE1016132}"/>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99" name="Group 4">
            <a:extLst>
              <a:ext uri="{FF2B5EF4-FFF2-40B4-BE49-F238E27FC236}">
                <a16:creationId xmlns:a16="http://schemas.microsoft.com/office/drawing/2014/main" id="{269E63F9-A506-4F0A-B397-2E3D8E402E66}"/>
              </a:ext>
            </a:extLst>
          </p:cNvPr>
          <p:cNvGrpSpPr>
            <a:grpSpLocks noChangeAspect="1"/>
          </p:cNvGrpSpPr>
          <p:nvPr/>
        </p:nvGrpSpPr>
        <p:grpSpPr bwMode="auto">
          <a:xfrm>
            <a:off x="4735860" y="2102364"/>
            <a:ext cx="331500" cy="388118"/>
            <a:chOff x="2363" y="871"/>
            <a:chExt cx="527" cy="617"/>
          </a:xfrm>
        </p:grpSpPr>
        <p:sp>
          <p:nvSpPr>
            <p:cNvPr id="200" name="Freeform 6">
              <a:extLst>
                <a:ext uri="{FF2B5EF4-FFF2-40B4-BE49-F238E27FC236}">
                  <a16:creationId xmlns:a16="http://schemas.microsoft.com/office/drawing/2014/main" id="{128D26F2-221A-48DC-9657-0922476EE316}"/>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1" name="Freeform 5">
              <a:extLst>
                <a:ext uri="{FF2B5EF4-FFF2-40B4-BE49-F238E27FC236}">
                  <a16:creationId xmlns:a16="http://schemas.microsoft.com/office/drawing/2014/main" id="{2CD09A8B-A7BD-4028-AE56-3B8922ABA143}"/>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2" name="Line 7">
              <a:extLst>
                <a:ext uri="{FF2B5EF4-FFF2-40B4-BE49-F238E27FC236}">
                  <a16:creationId xmlns:a16="http://schemas.microsoft.com/office/drawing/2014/main" id="{A208A880-F130-411E-990F-215CDD91A7E6}"/>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3" name="Line 8">
              <a:extLst>
                <a:ext uri="{FF2B5EF4-FFF2-40B4-BE49-F238E27FC236}">
                  <a16:creationId xmlns:a16="http://schemas.microsoft.com/office/drawing/2014/main" id="{36888FAD-B564-4EF0-B1A6-FF2904D708E9}"/>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4" name="Line 9">
              <a:extLst>
                <a:ext uri="{FF2B5EF4-FFF2-40B4-BE49-F238E27FC236}">
                  <a16:creationId xmlns:a16="http://schemas.microsoft.com/office/drawing/2014/main" id="{80AB9E35-51DD-4960-9C14-C43A645DAB66}"/>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5" name="Freeform 10">
              <a:extLst>
                <a:ext uri="{FF2B5EF4-FFF2-40B4-BE49-F238E27FC236}">
                  <a16:creationId xmlns:a16="http://schemas.microsoft.com/office/drawing/2014/main" id="{54F2D5BC-9847-477E-B0F2-F68C785CB567}"/>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6" name="Freeform 11">
              <a:extLst>
                <a:ext uri="{FF2B5EF4-FFF2-40B4-BE49-F238E27FC236}">
                  <a16:creationId xmlns:a16="http://schemas.microsoft.com/office/drawing/2014/main" id="{8749994C-C5A8-4D55-BFFF-383398816769}"/>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7" name="Freeform 12">
              <a:extLst>
                <a:ext uri="{FF2B5EF4-FFF2-40B4-BE49-F238E27FC236}">
                  <a16:creationId xmlns:a16="http://schemas.microsoft.com/office/drawing/2014/main" id="{9D83B95F-9B15-48ED-9B31-954BB030B586}"/>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08" name="Freeform 13">
              <a:extLst>
                <a:ext uri="{FF2B5EF4-FFF2-40B4-BE49-F238E27FC236}">
                  <a16:creationId xmlns:a16="http://schemas.microsoft.com/office/drawing/2014/main" id="{0CF5D8E3-ECAC-411B-8A0C-66204EAA4DE7}"/>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307F4F55-3DF9-4107-85F5-91A0851ED3AA}"/>
              </a:ext>
            </a:extLst>
          </p:cNvPr>
          <p:cNvGrpSpPr/>
          <p:nvPr/>
        </p:nvGrpSpPr>
        <p:grpSpPr>
          <a:xfrm>
            <a:off x="6892195" y="2091470"/>
            <a:ext cx="390472" cy="473171"/>
            <a:chOff x="7483417" y="2075731"/>
            <a:chExt cx="390472" cy="473171"/>
          </a:xfrm>
        </p:grpSpPr>
        <p:grpSp>
          <p:nvGrpSpPr>
            <p:cNvPr id="246" name="Group 4">
              <a:extLst>
                <a:ext uri="{FF2B5EF4-FFF2-40B4-BE49-F238E27FC236}">
                  <a16:creationId xmlns:a16="http://schemas.microsoft.com/office/drawing/2014/main" id="{1D4BDCB1-A1C1-4A85-B0BC-3BAB90FF5AA8}"/>
                </a:ext>
              </a:extLst>
            </p:cNvPr>
            <p:cNvGrpSpPr>
              <a:grpSpLocks noChangeAspect="1"/>
            </p:cNvGrpSpPr>
            <p:nvPr/>
          </p:nvGrpSpPr>
          <p:grpSpPr bwMode="auto">
            <a:xfrm>
              <a:off x="7483417" y="2075731"/>
              <a:ext cx="331500" cy="388118"/>
              <a:chOff x="2363" y="871"/>
              <a:chExt cx="527" cy="617"/>
            </a:xfrm>
          </p:grpSpPr>
          <p:sp>
            <p:nvSpPr>
              <p:cNvPr id="248" name="Freeform 6">
                <a:extLst>
                  <a:ext uri="{FF2B5EF4-FFF2-40B4-BE49-F238E27FC236}">
                    <a16:creationId xmlns:a16="http://schemas.microsoft.com/office/drawing/2014/main" id="{316BFACC-F3A0-4D67-A705-6D32F78F3E0F}"/>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49" name="Freeform 5">
                <a:extLst>
                  <a:ext uri="{FF2B5EF4-FFF2-40B4-BE49-F238E27FC236}">
                    <a16:creationId xmlns:a16="http://schemas.microsoft.com/office/drawing/2014/main" id="{8C33B154-9691-47C9-AE32-4BADA5F8A782}"/>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0" name="Line 7">
                <a:extLst>
                  <a:ext uri="{FF2B5EF4-FFF2-40B4-BE49-F238E27FC236}">
                    <a16:creationId xmlns:a16="http://schemas.microsoft.com/office/drawing/2014/main" id="{036918D6-22B7-4956-9ACB-928E3C8FA49A}"/>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1" name="Line 8">
                <a:extLst>
                  <a:ext uri="{FF2B5EF4-FFF2-40B4-BE49-F238E27FC236}">
                    <a16:creationId xmlns:a16="http://schemas.microsoft.com/office/drawing/2014/main" id="{DF6A3A17-8A80-4CC2-9601-A43DDACBB1BE}"/>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2" name="Line 9">
                <a:extLst>
                  <a:ext uri="{FF2B5EF4-FFF2-40B4-BE49-F238E27FC236}">
                    <a16:creationId xmlns:a16="http://schemas.microsoft.com/office/drawing/2014/main" id="{1F19A663-298B-4CED-BB1E-5895D452131E}"/>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3" name="Freeform 10">
                <a:extLst>
                  <a:ext uri="{FF2B5EF4-FFF2-40B4-BE49-F238E27FC236}">
                    <a16:creationId xmlns:a16="http://schemas.microsoft.com/office/drawing/2014/main" id="{729332C0-F939-4799-92A9-33B37517A9D9}"/>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4" name="Freeform 11">
                <a:extLst>
                  <a:ext uri="{FF2B5EF4-FFF2-40B4-BE49-F238E27FC236}">
                    <a16:creationId xmlns:a16="http://schemas.microsoft.com/office/drawing/2014/main" id="{7812F635-973C-48B0-BED8-31FAD127CFD8}"/>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5" name="Freeform 12">
                <a:extLst>
                  <a:ext uri="{FF2B5EF4-FFF2-40B4-BE49-F238E27FC236}">
                    <a16:creationId xmlns:a16="http://schemas.microsoft.com/office/drawing/2014/main" id="{F628E502-464A-494A-AB90-5C2A8B7528B5}"/>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56" name="Freeform 13">
                <a:extLst>
                  <a:ext uri="{FF2B5EF4-FFF2-40B4-BE49-F238E27FC236}">
                    <a16:creationId xmlns:a16="http://schemas.microsoft.com/office/drawing/2014/main" id="{6264A34D-2980-4594-BA5A-B322756CC4EF}"/>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sp>
          <p:nvSpPr>
            <p:cNvPr id="247" name="Freeform 1018">
              <a:extLst>
                <a:ext uri="{FF2B5EF4-FFF2-40B4-BE49-F238E27FC236}">
                  <a16:creationId xmlns:a16="http://schemas.microsoft.com/office/drawing/2014/main" id="{C771453D-E200-405B-BE4F-043AA469833B}"/>
                </a:ext>
              </a:extLst>
            </p:cNvPr>
            <p:cNvSpPr>
              <a:spLocks/>
            </p:cNvSpPr>
            <p:nvPr/>
          </p:nvSpPr>
          <p:spPr bwMode="auto">
            <a:xfrm>
              <a:off x="7740148" y="236132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7" name="Group 256">
            <a:extLst>
              <a:ext uri="{FF2B5EF4-FFF2-40B4-BE49-F238E27FC236}">
                <a16:creationId xmlns:a16="http://schemas.microsoft.com/office/drawing/2014/main" id="{12FD0286-CCD0-4164-B682-115C399737B5}"/>
              </a:ext>
            </a:extLst>
          </p:cNvPr>
          <p:cNvGrpSpPr/>
          <p:nvPr/>
        </p:nvGrpSpPr>
        <p:grpSpPr>
          <a:xfrm>
            <a:off x="7371588" y="2091470"/>
            <a:ext cx="390472" cy="473171"/>
            <a:chOff x="7483417" y="2075731"/>
            <a:chExt cx="390472" cy="473171"/>
          </a:xfrm>
        </p:grpSpPr>
        <p:grpSp>
          <p:nvGrpSpPr>
            <p:cNvPr id="258" name="Group 4">
              <a:extLst>
                <a:ext uri="{FF2B5EF4-FFF2-40B4-BE49-F238E27FC236}">
                  <a16:creationId xmlns:a16="http://schemas.microsoft.com/office/drawing/2014/main" id="{6CCA8DC4-D837-4A88-8761-4AF2E080C479}"/>
                </a:ext>
              </a:extLst>
            </p:cNvPr>
            <p:cNvGrpSpPr>
              <a:grpSpLocks noChangeAspect="1"/>
            </p:cNvGrpSpPr>
            <p:nvPr/>
          </p:nvGrpSpPr>
          <p:grpSpPr bwMode="auto">
            <a:xfrm>
              <a:off x="7483417" y="2075731"/>
              <a:ext cx="331500" cy="388118"/>
              <a:chOff x="2363" y="871"/>
              <a:chExt cx="527" cy="617"/>
            </a:xfrm>
          </p:grpSpPr>
          <p:sp>
            <p:nvSpPr>
              <p:cNvPr id="260" name="Freeform 6">
                <a:extLst>
                  <a:ext uri="{FF2B5EF4-FFF2-40B4-BE49-F238E27FC236}">
                    <a16:creationId xmlns:a16="http://schemas.microsoft.com/office/drawing/2014/main" id="{FFBDB070-1026-4ECD-B072-CD1208ED9EF8}"/>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1" name="Freeform 5">
                <a:extLst>
                  <a:ext uri="{FF2B5EF4-FFF2-40B4-BE49-F238E27FC236}">
                    <a16:creationId xmlns:a16="http://schemas.microsoft.com/office/drawing/2014/main" id="{C4BAD22D-965F-4DF8-8E20-EC4464DDA5E3}"/>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2" name="Line 7">
                <a:extLst>
                  <a:ext uri="{FF2B5EF4-FFF2-40B4-BE49-F238E27FC236}">
                    <a16:creationId xmlns:a16="http://schemas.microsoft.com/office/drawing/2014/main" id="{5C5517AE-B4EB-4365-8995-DE8C3809C10D}"/>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3" name="Line 8">
                <a:extLst>
                  <a:ext uri="{FF2B5EF4-FFF2-40B4-BE49-F238E27FC236}">
                    <a16:creationId xmlns:a16="http://schemas.microsoft.com/office/drawing/2014/main" id="{287EAEDD-E83E-4224-90F7-97392832B52F}"/>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4" name="Line 9">
                <a:extLst>
                  <a:ext uri="{FF2B5EF4-FFF2-40B4-BE49-F238E27FC236}">
                    <a16:creationId xmlns:a16="http://schemas.microsoft.com/office/drawing/2014/main" id="{91BF1166-BA04-464D-9BEC-676F070F899F}"/>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5" name="Freeform 10">
                <a:extLst>
                  <a:ext uri="{FF2B5EF4-FFF2-40B4-BE49-F238E27FC236}">
                    <a16:creationId xmlns:a16="http://schemas.microsoft.com/office/drawing/2014/main" id="{8925D594-CB21-498B-AC12-A6205EBE3FD6}"/>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6" name="Freeform 11">
                <a:extLst>
                  <a:ext uri="{FF2B5EF4-FFF2-40B4-BE49-F238E27FC236}">
                    <a16:creationId xmlns:a16="http://schemas.microsoft.com/office/drawing/2014/main" id="{C72010D5-3E37-40D0-A161-C926D9B74533}"/>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7" name="Freeform 12">
                <a:extLst>
                  <a:ext uri="{FF2B5EF4-FFF2-40B4-BE49-F238E27FC236}">
                    <a16:creationId xmlns:a16="http://schemas.microsoft.com/office/drawing/2014/main" id="{E90AAEC7-B633-45A5-9FEE-715F52DB89B4}"/>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68" name="Freeform 13">
                <a:extLst>
                  <a:ext uri="{FF2B5EF4-FFF2-40B4-BE49-F238E27FC236}">
                    <a16:creationId xmlns:a16="http://schemas.microsoft.com/office/drawing/2014/main" id="{468FB334-537D-4005-9D9D-94DC03EDEDF6}"/>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sp>
          <p:nvSpPr>
            <p:cNvPr id="259" name="Freeform 1018">
              <a:extLst>
                <a:ext uri="{FF2B5EF4-FFF2-40B4-BE49-F238E27FC236}">
                  <a16:creationId xmlns:a16="http://schemas.microsoft.com/office/drawing/2014/main" id="{3F52E886-61FA-48D6-A29D-22AC75FE040C}"/>
                </a:ext>
              </a:extLst>
            </p:cNvPr>
            <p:cNvSpPr>
              <a:spLocks/>
            </p:cNvSpPr>
            <p:nvPr/>
          </p:nvSpPr>
          <p:spPr bwMode="auto">
            <a:xfrm>
              <a:off x="7740148" y="236132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BC9E3781-5B1E-4CA7-9DF2-52E7E451D0BC}"/>
              </a:ext>
            </a:extLst>
          </p:cNvPr>
          <p:cNvGrpSpPr/>
          <p:nvPr/>
        </p:nvGrpSpPr>
        <p:grpSpPr>
          <a:xfrm>
            <a:off x="7865583" y="2091470"/>
            <a:ext cx="390472" cy="473171"/>
            <a:chOff x="7483417" y="2075731"/>
            <a:chExt cx="390472" cy="473171"/>
          </a:xfrm>
        </p:grpSpPr>
        <p:grpSp>
          <p:nvGrpSpPr>
            <p:cNvPr id="270" name="Group 4">
              <a:extLst>
                <a:ext uri="{FF2B5EF4-FFF2-40B4-BE49-F238E27FC236}">
                  <a16:creationId xmlns:a16="http://schemas.microsoft.com/office/drawing/2014/main" id="{946DC6AB-4AF3-4440-8093-32F5352D175E}"/>
                </a:ext>
              </a:extLst>
            </p:cNvPr>
            <p:cNvGrpSpPr>
              <a:grpSpLocks noChangeAspect="1"/>
            </p:cNvGrpSpPr>
            <p:nvPr/>
          </p:nvGrpSpPr>
          <p:grpSpPr bwMode="auto">
            <a:xfrm>
              <a:off x="7483417" y="2075731"/>
              <a:ext cx="331500" cy="388118"/>
              <a:chOff x="2363" y="871"/>
              <a:chExt cx="527" cy="617"/>
            </a:xfrm>
          </p:grpSpPr>
          <p:sp>
            <p:nvSpPr>
              <p:cNvPr id="272" name="Freeform 6">
                <a:extLst>
                  <a:ext uri="{FF2B5EF4-FFF2-40B4-BE49-F238E27FC236}">
                    <a16:creationId xmlns:a16="http://schemas.microsoft.com/office/drawing/2014/main" id="{3FE25487-70D1-4A99-81AD-0103AE8F7B6A}"/>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3" name="Freeform 5">
                <a:extLst>
                  <a:ext uri="{FF2B5EF4-FFF2-40B4-BE49-F238E27FC236}">
                    <a16:creationId xmlns:a16="http://schemas.microsoft.com/office/drawing/2014/main" id="{5B321359-FD66-4558-AD40-F4032F9C918F}"/>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4" name="Line 7">
                <a:extLst>
                  <a:ext uri="{FF2B5EF4-FFF2-40B4-BE49-F238E27FC236}">
                    <a16:creationId xmlns:a16="http://schemas.microsoft.com/office/drawing/2014/main" id="{D7A90DF0-56D2-4A71-9BA2-89D00B0F8A1A}"/>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5" name="Line 8">
                <a:extLst>
                  <a:ext uri="{FF2B5EF4-FFF2-40B4-BE49-F238E27FC236}">
                    <a16:creationId xmlns:a16="http://schemas.microsoft.com/office/drawing/2014/main" id="{B0C1F2D4-C7AC-458B-B8FE-142E07571444}"/>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6" name="Line 9">
                <a:extLst>
                  <a:ext uri="{FF2B5EF4-FFF2-40B4-BE49-F238E27FC236}">
                    <a16:creationId xmlns:a16="http://schemas.microsoft.com/office/drawing/2014/main" id="{BE142B05-59DE-4912-BFCB-46279FB35A58}"/>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7" name="Freeform 10">
                <a:extLst>
                  <a:ext uri="{FF2B5EF4-FFF2-40B4-BE49-F238E27FC236}">
                    <a16:creationId xmlns:a16="http://schemas.microsoft.com/office/drawing/2014/main" id="{EEA493FE-D240-41C7-89FC-FD4212AC3721}"/>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8" name="Freeform 11">
                <a:extLst>
                  <a:ext uri="{FF2B5EF4-FFF2-40B4-BE49-F238E27FC236}">
                    <a16:creationId xmlns:a16="http://schemas.microsoft.com/office/drawing/2014/main" id="{08B0FACA-CAF1-4AE6-854B-5B5D4B44BBD7}"/>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79" name="Freeform 12">
                <a:extLst>
                  <a:ext uri="{FF2B5EF4-FFF2-40B4-BE49-F238E27FC236}">
                    <a16:creationId xmlns:a16="http://schemas.microsoft.com/office/drawing/2014/main" id="{FCADD4E6-004B-4E9A-B2FC-305ED7D290F3}"/>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280" name="Freeform 13">
                <a:extLst>
                  <a:ext uri="{FF2B5EF4-FFF2-40B4-BE49-F238E27FC236}">
                    <a16:creationId xmlns:a16="http://schemas.microsoft.com/office/drawing/2014/main" id="{D830694F-FCD4-45F7-9AE6-6D79AC655B9C}"/>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sp>
          <p:nvSpPr>
            <p:cNvPr id="271" name="Freeform 1018">
              <a:extLst>
                <a:ext uri="{FF2B5EF4-FFF2-40B4-BE49-F238E27FC236}">
                  <a16:creationId xmlns:a16="http://schemas.microsoft.com/office/drawing/2014/main" id="{9D216240-713B-433F-9B22-FA7EBC2D339A}"/>
                </a:ext>
              </a:extLst>
            </p:cNvPr>
            <p:cNvSpPr>
              <a:spLocks/>
            </p:cNvSpPr>
            <p:nvPr/>
          </p:nvSpPr>
          <p:spPr bwMode="auto">
            <a:xfrm>
              <a:off x="7740148" y="236132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08E795F9-BE81-4246-9897-998978EC3835}"/>
              </a:ext>
            </a:extLst>
          </p:cNvPr>
          <p:cNvGrpSpPr/>
          <p:nvPr/>
        </p:nvGrpSpPr>
        <p:grpSpPr>
          <a:xfrm>
            <a:off x="9334310" y="2103207"/>
            <a:ext cx="1363860" cy="473171"/>
            <a:chOff x="2957219" y="750071"/>
            <a:chExt cx="1363860" cy="473171"/>
          </a:xfrm>
        </p:grpSpPr>
        <p:grpSp>
          <p:nvGrpSpPr>
            <p:cNvPr id="318" name="Group 4">
              <a:extLst>
                <a:ext uri="{FF2B5EF4-FFF2-40B4-BE49-F238E27FC236}">
                  <a16:creationId xmlns:a16="http://schemas.microsoft.com/office/drawing/2014/main" id="{FBEF17E9-7665-4B3A-BBFA-DBCE66603B59}"/>
                </a:ext>
              </a:extLst>
            </p:cNvPr>
            <p:cNvGrpSpPr>
              <a:grpSpLocks noChangeAspect="1"/>
            </p:cNvGrpSpPr>
            <p:nvPr/>
          </p:nvGrpSpPr>
          <p:grpSpPr bwMode="auto">
            <a:xfrm>
              <a:off x="2957219" y="750071"/>
              <a:ext cx="331500" cy="388118"/>
              <a:chOff x="2363" y="871"/>
              <a:chExt cx="527" cy="617"/>
            </a:xfrm>
          </p:grpSpPr>
          <p:sp>
            <p:nvSpPr>
              <p:cNvPr id="345" name="Freeform 6">
                <a:extLst>
                  <a:ext uri="{FF2B5EF4-FFF2-40B4-BE49-F238E27FC236}">
                    <a16:creationId xmlns:a16="http://schemas.microsoft.com/office/drawing/2014/main" id="{62AC579C-B17F-4C7B-A6DA-2B6A53061EC9}"/>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6" name="Freeform 5">
                <a:extLst>
                  <a:ext uri="{FF2B5EF4-FFF2-40B4-BE49-F238E27FC236}">
                    <a16:creationId xmlns:a16="http://schemas.microsoft.com/office/drawing/2014/main" id="{99B9A6CA-4A7B-4AD0-9293-DE265665261C}"/>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7" name="Line 7">
                <a:extLst>
                  <a:ext uri="{FF2B5EF4-FFF2-40B4-BE49-F238E27FC236}">
                    <a16:creationId xmlns:a16="http://schemas.microsoft.com/office/drawing/2014/main" id="{95C85DE2-C61E-4C1F-AA47-6E92E8BF9128}"/>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8" name="Line 8">
                <a:extLst>
                  <a:ext uri="{FF2B5EF4-FFF2-40B4-BE49-F238E27FC236}">
                    <a16:creationId xmlns:a16="http://schemas.microsoft.com/office/drawing/2014/main" id="{76261F52-2462-4F71-8508-95AEC58F3D24}"/>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9" name="Line 9">
                <a:extLst>
                  <a:ext uri="{FF2B5EF4-FFF2-40B4-BE49-F238E27FC236}">
                    <a16:creationId xmlns:a16="http://schemas.microsoft.com/office/drawing/2014/main" id="{68A9FE6E-C696-46B8-BC5B-B30FCC0C5587}"/>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50" name="Freeform 10">
                <a:extLst>
                  <a:ext uri="{FF2B5EF4-FFF2-40B4-BE49-F238E27FC236}">
                    <a16:creationId xmlns:a16="http://schemas.microsoft.com/office/drawing/2014/main" id="{7404934B-18BA-4CF2-913D-9937FAA4D9A9}"/>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51" name="Freeform 11">
                <a:extLst>
                  <a:ext uri="{FF2B5EF4-FFF2-40B4-BE49-F238E27FC236}">
                    <a16:creationId xmlns:a16="http://schemas.microsoft.com/office/drawing/2014/main" id="{5064F4E5-C062-44CC-913B-AA106B809F45}"/>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52" name="Freeform 12">
                <a:extLst>
                  <a:ext uri="{FF2B5EF4-FFF2-40B4-BE49-F238E27FC236}">
                    <a16:creationId xmlns:a16="http://schemas.microsoft.com/office/drawing/2014/main" id="{3B8C7108-6C11-4BD0-94F7-4D824CC6926D}"/>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53" name="Freeform 13">
                <a:extLst>
                  <a:ext uri="{FF2B5EF4-FFF2-40B4-BE49-F238E27FC236}">
                    <a16:creationId xmlns:a16="http://schemas.microsoft.com/office/drawing/2014/main" id="{F4C93A6B-BD84-4684-B4C9-DA610819AA65}"/>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sp>
          <p:nvSpPr>
            <p:cNvPr id="319" name="Freeform 1018">
              <a:extLst>
                <a:ext uri="{FF2B5EF4-FFF2-40B4-BE49-F238E27FC236}">
                  <a16:creationId xmlns:a16="http://schemas.microsoft.com/office/drawing/2014/main" id="{C020A11D-EDD7-4FD1-B31A-3AB4600D5A58}"/>
                </a:ext>
              </a:extLst>
            </p:cNvPr>
            <p:cNvSpPr>
              <a:spLocks/>
            </p:cNvSpPr>
            <p:nvPr/>
          </p:nvSpPr>
          <p:spPr bwMode="auto">
            <a:xfrm>
              <a:off x="3213950" y="103566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20" name="Group 4">
              <a:extLst>
                <a:ext uri="{FF2B5EF4-FFF2-40B4-BE49-F238E27FC236}">
                  <a16:creationId xmlns:a16="http://schemas.microsoft.com/office/drawing/2014/main" id="{26D72016-0A5B-47A5-9660-CC74279E583A}"/>
                </a:ext>
              </a:extLst>
            </p:cNvPr>
            <p:cNvGrpSpPr>
              <a:grpSpLocks noChangeAspect="1"/>
            </p:cNvGrpSpPr>
            <p:nvPr/>
          </p:nvGrpSpPr>
          <p:grpSpPr bwMode="auto">
            <a:xfrm>
              <a:off x="3436612" y="750071"/>
              <a:ext cx="331500" cy="388118"/>
              <a:chOff x="2363" y="871"/>
              <a:chExt cx="527" cy="617"/>
            </a:xfrm>
          </p:grpSpPr>
          <p:sp>
            <p:nvSpPr>
              <p:cNvPr id="336" name="Freeform 6">
                <a:extLst>
                  <a:ext uri="{FF2B5EF4-FFF2-40B4-BE49-F238E27FC236}">
                    <a16:creationId xmlns:a16="http://schemas.microsoft.com/office/drawing/2014/main" id="{24E36AB7-2B4B-481B-9275-B3F0BE96B835}"/>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7" name="Freeform 5">
                <a:extLst>
                  <a:ext uri="{FF2B5EF4-FFF2-40B4-BE49-F238E27FC236}">
                    <a16:creationId xmlns:a16="http://schemas.microsoft.com/office/drawing/2014/main" id="{EF275826-A3B2-436B-BF3F-A09794C0A61E}"/>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8" name="Line 7">
                <a:extLst>
                  <a:ext uri="{FF2B5EF4-FFF2-40B4-BE49-F238E27FC236}">
                    <a16:creationId xmlns:a16="http://schemas.microsoft.com/office/drawing/2014/main" id="{D66B314B-B268-412A-943D-DC8195CCBE86}"/>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9" name="Line 8">
                <a:extLst>
                  <a:ext uri="{FF2B5EF4-FFF2-40B4-BE49-F238E27FC236}">
                    <a16:creationId xmlns:a16="http://schemas.microsoft.com/office/drawing/2014/main" id="{610B4832-8859-49BB-BFB8-10B7B0DAD7A1}"/>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0" name="Line 9">
                <a:extLst>
                  <a:ext uri="{FF2B5EF4-FFF2-40B4-BE49-F238E27FC236}">
                    <a16:creationId xmlns:a16="http://schemas.microsoft.com/office/drawing/2014/main" id="{9DC8F828-24A0-4B11-89B6-11593B3AE146}"/>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1" name="Freeform 10">
                <a:extLst>
                  <a:ext uri="{FF2B5EF4-FFF2-40B4-BE49-F238E27FC236}">
                    <a16:creationId xmlns:a16="http://schemas.microsoft.com/office/drawing/2014/main" id="{643D07B6-8F33-418F-A2A3-866F826BD475}"/>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2" name="Freeform 11">
                <a:extLst>
                  <a:ext uri="{FF2B5EF4-FFF2-40B4-BE49-F238E27FC236}">
                    <a16:creationId xmlns:a16="http://schemas.microsoft.com/office/drawing/2014/main" id="{9F05FCE4-557D-4424-A932-A2F0ACB7EC62}"/>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3" name="Freeform 12">
                <a:extLst>
                  <a:ext uri="{FF2B5EF4-FFF2-40B4-BE49-F238E27FC236}">
                    <a16:creationId xmlns:a16="http://schemas.microsoft.com/office/drawing/2014/main" id="{0C805725-6485-459B-95E5-CBB7440DA606}"/>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44" name="Freeform 13">
                <a:extLst>
                  <a:ext uri="{FF2B5EF4-FFF2-40B4-BE49-F238E27FC236}">
                    <a16:creationId xmlns:a16="http://schemas.microsoft.com/office/drawing/2014/main" id="{98E9D610-0E10-4A41-97FE-2374F1DF2861}"/>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sp>
          <p:nvSpPr>
            <p:cNvPr id="321" name="Freeform 1018">
              <a:extLst>
                <a:ext uri="{FF2B5EF4-FFF2-40B4-BE49-F238E27FC236}">
                  <a16:creationId xmlns:a16="http://schemas.microsoft.com/office/drawing/2014/main" id="{E4DB3895-E301-4B02-995F-5B2A3FBFDFE7}"/>
                </a:ext>
              </a:extLst>
            </p:cNvPr>
            <p:cNvSpPr>
              <a:spLocks/>
            </p:cNvSpPr>
            <p:nvPr/>
          </p:nvSpPr>
          <p:spPr bwMode="auto">
            <a:xfrm>
              <a:off x="3693343" y="103566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22" name="Group 4">
              <a:extLst>
                <a:ext uri="{FF2B5EF4-FFF2-40B4-BE49-F238E27FC236}">
                  <a16:creationId xmlns:a16="http://schemas.microsoft.com/office/drawing/2014/main" id="{024714A3-99A2-4A2F-8FC0-314C9FEC84AE}"/>
                </a:ext>
              </a:extLst>
            </p:cNvPr>
            <p:cNvGrpSpPr>
              <a:grpSpLocks noChangeAspect="1"/>
            </p:cNvGrpSpPr>
            <p:nvPr/>
          </p:nvGrpSpPr>
          <p:grpSpPr bwMode="auto">
            <a:xfrm>
              <a:off x="3930607" y="750071"/>
              <a:ext cx="331500" cy="388118"/>
              <a:chOff x="2363" y="871"/>
              <a:chExt cx="527" cy="617"/>
            </a:xfrm>
          </p:grpSpPr>
          <p:sp>
            <p:nvSpPr>
              <p:cNvPr id="327" name="Freeform 6">
                <a:extLst>
                  <a:ext uri="{FF2B5EF4-FFF2-40B4-BE49-F238E27FC236}">
                    <a16:creationId xmlns:a16="http://schemas.microsoft.com/office/drawing/2014/main" id="{306DEED9-3CF1-4ACB-80C0-C40E76FC9C20}"/>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solidFill>
                <a:schemeClr val="accent5">
                  <a:lumMod val="50000"/>
                </a:schemeClr>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28" name="Freeform 5">
                <a:extLst>
                  <a:ext uri="{FF2B5EF4-FFF2-40B4-BE49-F238E27FC236}">
                    <a16:creationId xmlns:a16="http://schemas.microsoft.com/office/drawing/2014/main" id="{7A3B69C9-4019-4FD3-8483-FF3E5B4B27E5}"/>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5"/>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29" name="Line 7">
                <a:extLst>
                  <a:ext uri="{FF2B5EF4-FFF2-40B4-BE49-F238E27FC236}">
                    <a16:creationId xmlns:a16="http://schemas.microsoft.com/office/drawing/2014/main" id="{BAC342F8-A851-496E-999D-1A2A29B5BAD7}"/>
                  </a:ext>
                </a:extLst>
              </p:cNvPr>
              <p:cNvSpPr>
                <a:spLocks noChangeShapeType="1"/>
              </p:cNvSpPr>
              <p:nvPr/>
            </p:nvSpPr>
            <p:spPr bwMode="auto">
              <a:xfrm>
                <a:off x="2548"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0" name="Line 8">
                <a:extLst>
                  <a:ext uri="{FF2B5EF4-FFF2-40B4-BE49-F238E27FC236}">
                    <a16:creationId xmlns:a16="http://schemas.microsoft.com/office/drawing/2014/main" id="{36C911AD-8E21-41FD-9FDF-44745E4EB1CE}"/>
                  </a:ext>
                </a:extLst>
              </p:cNvPr>
              <p:cNvSpPr>
                <a:spLocks noChangeShapeType="1"/>
              </p:cNvSpPr>
              <p:nvPr/>
            </p:nvSpPr>
            <p:spPr bwMode="auto">
              <a:xfrm>
                <a:off x="2627"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1" name="Line 9">
                <a:extLst>
                  <a:ext uri="{FF2B5EF4-FFF2-40B4-BE49-F238E27FC236}">
                    <a16:creationId xmlns:a16="http://schemas.microsoft.com/office/drawing/2014/main" id="{61A59E45-7BDE-4E3E-91B1-4B8A119BDFCC}"/>
                  </a:ext>
                </a:extLst>
              </p:cNvPr>
              <p:cNvSpPr>
                <a:spLocks noChangeShapeType="1"/>
              </p:cNvSpPr>
              <p:nvPr/>
            </p:nvSpPr>
            <p:spPr bwMode="auto">
              <a:xfrm>
                <a:off x="2706" y="1392"/>
                <a:ext cx="0" cy="96"/>
              </a:xfrm>
              <a:prstGeom prst="line">
                <a:avLst/>
              </a:pr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2" name="Freeform 10">
                <a:extLst>
                  <a:ext uri="{FF2B5EF4-FFF2-40B4-BE49-F238E27FC236}">
                    <a16:creationId xmlns:a16="http://schemas.microsoft.com/office/drawing/2014/main" id="{8C11EF4E-EFAF-4FB3-ADD1-5DE9A9E4CE71}"/>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3" name="Freeform 11">
                <a:extLst>
                  <a:ext uri="{FF2B5EF4-FFF2-40B4-BE49-F238E27FC236}">
                    <a16:creationId xmlns:a16="http://schemas.microsoft.com/office/drawing/2014/main" id="{CA0EB500-75B5-4666-9173-2FEC201D61A9}"/>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4" name="Freeform 12">
                <a:extLst>
                  <a:ext uri="{FF2B5EF4-FFF2-40B4-BE49-F238E27FC236}">
                    <a16:creationId xmlns:a16="http://schemas.microsoft.com/office/drawing/2014/main" id="{8E3454A4-A95E-425E-86F4-8B6DB70722DF}"/>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sp>
            <p:nvSpPr>
              <p:cNvPr id="335" name="Freeform 13">
                <a:extLst>
                  <a:ext uri="{FF2B5EF4-FFF2-40B4-BE49-F238E27FC236}">
                    <a16:creationId xmlns:a16="http://schemas.microsoft.com/office/drawing/2014/main" id="{5FB9D4DB-B13B-48B9-ADB0-9860366BC651}"/>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solidFill>
                <a:srgbClr val="FFFFFF"/>
              </a:solidFill>
              <a:ln w="19050" cap="sq">
                <a:solidFill>
                  <a:schemeClr val="accent5">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F2F2F"/>
                  </a:solidFill>
                  <a:effectLst/>
                  <a:uLnTx/>
                  <a:uFillTx/>
                  <a:latin typeface="Segoe UI"/>
                  <a:ea typeface="+mn-ea"/>
                  <a:cs typeface="+mn-cs"/>
                </a:endParaRPr>
              </a:p>
            </p:txBody>
          </p:sp>
        </p:grpSp>
        <p:sp>
          <p:nvSpPr>
            <p:cNvPr id="323" name="Freeform 1018">
              <a:extLst>
                <a:ext uri="{FF2B5EF4-FFF2-40B4-BE49-F238E27FC236}">
                  <a16:creationId xmlns:a16="http://schemas.microsoft.com/office/drawing/2014/main" id="{5E3B3B09-1B9B-4F76-AFE1-8F42D7E106F8}"/>
                </a:ext>
              </a:extLst>
            </p:cNvPr>
            <p:cNvSpPr>
              <a:spLocks/>
            </p:cNvSpPr>
            <p:nvPr/>
          </p:nvSpPr>
          <p:spPr bwMode="auto">
            <a:xfrm>
              <a:off x="4187338" y="103566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4" name="Freeform 1018">
              <a:extLst>
                <a:ext uri="{FF2B5EF4-FFF2-40B4-BE49-F238E27FC236}">
                  <a16:creationId xmlns:a16="http://schemas.microsoft.com/office/drawing/2014/main" id="{8DD688AF-9458-4760-98FE-9814BC923058}"/>
                </a:ext>
              </a:extLst>
            </p:cNvPr>
            <p:cNvSpPr>
              <a:spLocks/>
            </p:cNvSpPr>
            <p:nvPr/>
          </p:nvSpPr>
          <p:spPr bwMode="auto">
            <a:xfrm>
              <a:off x="3063969" y="103566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5" name="Freeform 1018">
              <a:extLst>
                <a:ext uri="{FF2B5EF4-FFF2-40B4-BE49-F238E27FC236}">
                  <a16:creationId xmlns:a16="http://schemas.microsoft.com/office/drawing/2014/main" id="{8B011442-7F4B-40C8-876C-C859E7141DC8}"/>
                </a:ext>
              </a:extLst>
            </p:cNvPr>
            <p:cNvSpPr>
              <a:spLocks/>
            </p:cNvSpPr>
            <p:nvPr/>
          </p:nvSpPr>
          <p:spPr bwMode="auto">
            <a:xfrm>
              <a:off x="3543362" y="103566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6" name="Freeform 1018">
              <a:extLst>
                <a:ext uri="{FF2B5EF4-FFF2-40B4-BE49-F238E27FC236}">
                  <a16:creationId xmlns:a16="http://schemas.microsoft.com/office/drawing/2014/main" id="{17851978-5765-4EA4-A008-679C3AC58817}"/>
                </a:ext>
              </a:extLst>
            </p:cNvPr>
            <p:cNvSpPr>
              <a:spLocks/>
            </p:cNvSpPr>
            <p:nvPr/>
          </p:nvSpPr>
          <p:spPr bwMode="auto">
            <a:xfrm>
              <a:off x="4037357" y="1035665"/>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91" name="Rectangle 390">
            <a:extLst>
              <a:ext uri="{FF2B5EF4-FFF2-40B4-BE49-F238E27FC236}">
                <a16:creationId xmlns:a16="http://schemas.microsoft.com/office/drawing/2014/main" id="{FC2CFE38-55BE-48D0-8D33-D37E7C055267}"/>
              </a:ext>
            </a:extLst>
          </p:cNvPr>
          <p:cNvSpPr/>
          <p:nvPr/>
        </p:nvSpPr>
        <p:spPr bwMode="auto">
          <a:xfrm>
            <a:off x="9228665" y="1653932"/>
            <a:ext cx="1507067" cy="34721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Coming Soon</a:t>
            </a:r>
          </a:p>
        </p:txBody>
      </p:sp>
      <p:sp>
        <p:nvSpPr>
          <p:cNvPr id="392" name="Star: 10 Points 391">
            <a:extLst>
              <a:ext uri="{FF2B5EF4-FFF2-40B4-BE49-F238E27FC236}">
                <a16:creationId xmlns:a16="http://schemas.microsoft.com/office/drawing/2014/main" id="{D61E2F22-23CE-4B9F-ABCE-76BCEB8BB1B6}"/>
              </a:ext>
            </a:extLst>
          </p:cNvPr>
          <p:cNvSpPr>
            <a:spLocks noChangeAspect="1"/>
          </p:cNvSpPr>
          <p:nvPr/>
        </p:nvSpPr>
        <p:spPr bwMode="auto">
          <a:xfrm>
            <a:off x="1331843" y="813739"/>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Disk type can be changed on stopped VMs to save $$</a:t>
            </a:r>
          </a:p>
        </p:txBody>
      </p:sp>
      <p:sp>
        <p:nvSpPr>
          <p:cNvPr id="153" name="Rectangle 152">
            <a:extLst>
              <a:ext uri="{FF2B5EF4-FFF2-40B4-BE49-F238E27FC236}">
                <a16:creationId xmlns:a16="http://schemas.microsoft.com/office/drawing/2014/main" id="{DC8A2483-F7C1-4D57-80EC-3B38DD3A8231}"/>
              </a:ext>
            </a:extLst>
          </p:cNvPr>
          <p:cNvSpPr/>
          <p:nvPr/>
        </p:nvSpPr>
        <p:spPr bwMode="auto">
          <a:xfrm>
            <a:off x="10354018" y="77681"/>
            <a:ext cx="1792850" cy="8908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Sessions</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BRK2375 (Tue)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BRK3299 (Thu)</a:t>
            </a:r>
          </a:p>
        </p:txBody>
      </p:sp>
    </p:spTree>
    <p:extLst>
      <p:ext uri="{BB962C8B-B14F-4D97-AF65-F5344CB8AC3E}">
        <p14:creationId xmlns:p14="http://schemas.microsoft.com/office/powerpoint/2010/main" val="160850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7294"/>
            <a:ext cx="3481428"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5" name="AutoShape 2" descr="Gradle"/>
          <p:cNvSpPr>
            <a:spLocks noChangeAspect="1" noChangeArrowheads="1"/>
          </p:cNvSpPr>
          <p:nvPr/>
        </p:nvSpPr>
        <p:spPr bwMode="auto">
          <a:xfrm>
            <a:off x="270180" y="-370980"/>
            <a:ext cx="2745871" cy="9152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153031" y="459907"/>
            <a:ext cx="4112102" cy="4083734"/>
            <a:chOff x="-2184947" y="2798704"/>
            <a:chExt cx="5029093" cy="2840620"/>
          </a:xfrm>
        </p:grpSpPr>
        <p:sp>
          <p:nvSpPr>
            <p:cNvPr id="19" name="TextBox 18"/>
            <p:cNvSpPr txBox="1"/>
            <p:nvPr/>
          </p:nvSpPr>
          <p:spPr>
            <a:xfrm>
              <a:off x="-2184947" y="2798704"/>
              <a:ext cx="354329" cy="1079776"/>
            </a:xfrm>
            <a:prstGeom prst="rect">
              <a:avLst/>
            </a:prstGeom>
            <a:noFill/>
          </p:spPr>
          <p:txBody>
            <a:bodyPr wrap="none" lIns="143428" tIns="89642" rIns="143428" bIns="8964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9901" b="0" i="0" u="none" strike="noStrike" kern="0" cap="none" spc="-412"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endParaRPr>
            </a:p>
          </p:txBody>
        </p:sp>
        <p:sp>
          <p:nvSpPr>
            <p:cNvPr id="20" name="TextBox 19"/>
            <p:cNvSpPr txBox="1"/>
            <p:nvPr/>
          </p:nvSpPr>
          <p:spPr>
            <a:xfrm>
              <a:off x="-2089723" y="4077824"/>
              <a:ext cx="4933869" cy="1561500"/>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Premium Storage Caching</a:t>
              </a:r>
            </a:p>
          </p:txBody>
        </p:sp>
      </p:grpSp>
      <p:grpSp>
        <p:nvGrpSpPr>
          <p:cNvPr id="27" name="Group 26"/>
          <p:cNvGrpSpPr/>
          <p:nvPr/>
        </p:nvGrpSpPr>
        <p:grpSpPr>
          <a:xfrm>
            <a:off x="5351758" y="742785"/>
            <a:ext cx="5160206" cy="6125696"/>
            <a:chOff x="6982858" y="1004734"/>
            <a:chExt cx="5263679" cy="6248529"/>
          </a:xfrm>
        </p:grpSpPr>
        <p:sp>
          <p:nvSpPr>
            <p:cNvPr id="28" name="Rounded Rectangle 27"/>
            <p:cNvSpPr/>
            <p:nvPr/>
          </p:nvSpPr>
          <p:spPr bwMode="auto">
            <a:xfrm>
              <a:off x="7212755" y="1004734"/>
              <a:ext cx="5033782" cy="457200"/>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Virtual Machine</a:t>
              </a:r>
            </a:p>
          </p:txBody>
        </p:sp>
        <p:sp>
          <p:nvSpPr>
            <p:cNvPr id="29" name="Flowchart: Magnetic Disk 28"/>
            <p:cNvSpPr/>
            <p:nvPr/>
          </p:nvSpPr>
          <p:spPr bwMode="auto">
            <a:xfrm>
              <a:off x="7534646" y="1697911"/>
              <a:ext cx="838200" cy="873840"/>
            </a:xfrm>
            <a:prstGeom prst="flowChartMagneticDisk">
              <a:avLst/>
            </a:prstGeom>
            <a:solidFill>
              <a:schemeClr val="accent4"/>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err="1">
                  <a:ln>
                    <a:noFill/>
                  </a:ln>
                  <a:gradFill>
                    <a:gsLst>
                      <a:gs pos="16814">
                        <a:srgbClr val="FFFFFF"/>
                      </a:gs>
                      <a:gs pos="46000">
                        <a:srgbClr val="FFFFFF"/>
                      </a:gs>
                    </a:gsLst>
                    <a:lin ang="5400000" scaled="0"/>
                  </a:gradFill>
                  <a:effectLst/>
                  <a:uLnTx/>
                  <a:uFillTx/>
                  <a:latin typeface="Segoe UI Semilight"/>
                  <a:ea typeface="+mn-ea"/>
                  <a:cs typeface="+mn-cs"/>
                </a:rPr>
                <a:t>Uncached</a:t>
              </a:r>
              <a:endPar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Disk</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30" name="Flowchart: Magnetic Disk 29"/>
            <p:cNvSpPr/>
            <p:nvPr/>
          </p:nvSpPr>
          <p:spPr bwMode="auto">
            <a:xfrm>
              <a:off x="9083030" y="1697911"/>
              <a:ext cx="838200" cy="873840"/>
            </a:xfrm>
            <a:prstGeom prst="flowChartMagneticDisk">
              <a:avLst/>
            </a:prstGeom>
            <a:solidFill>
              <a:schemeClr val="accent4"/>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Cached</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Disk</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sp>
          <p:nvSpPr>
            <p:cNvPr id="31" name="Flowchart: Magnetic Disk 30"/>
            <p:cNvSpPr/>
            <p:nvPr/>
          </p:nvSpPr>
          <p:spPr bwMode="auto">
            <a:xfrm>
              <a:off x="10973254" y="1697911"/>
              <a:ext cx="838200" cy="873840"/>
            </a:xfrm>
            <a:prstGeom prst="flowChartMagneticDisk">
              <a:avLst/>
            </a:prstGeom>
            <a:solidFill>
              <a:schemeClr val="accent4"/>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Local</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Disk</a:t>
              </a:r>
              <a:endParaRPr kumimoji="0" lang="en-US" sz="1765"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grpSp>
          <p:nvGrpSpPr>
            <p:cNvPr id="32" name="Group 31"/>
            <p:cNvGrpSpPr/>
            <p:nvPr/>
          </p:nvGrpSpPr>
          <p:grpSpPr>
            <a:xfrm>
              <a:off x="7212755" y="2807728"/>
              <a:ext cx="3033324" cy="304800"/>
              <a:chOff x="7334538" y="2807728"/>
              <a:chExt cx="3033324" cy="304800"/>
            </a:xfrm>
            <a:solidFill>
              <a:schemeClr val="tx1"/>
            </a:solidFill>
          </p:grpSpPr>
          <p:sp>
            <p:nvSpPr>
              <p:cNvPr id="58" name="Rounded Rectangle 57"/>
              <p:cNvSpPr/>
              <p:nvPr/>
            </p:nvSpPr>
            <p:spPr bwMode="auto">
              <a:xfrm>
                <a:off x="7334538" y="2807728"/>
                <a:ext cx="1481982" cy="304800"/>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Disk Provisioning</a:t>
                </a:r>
              </a:p>
            </p:txBody>
          </p:sp>
          <p:sp>
            <p:nvSpPr>
              <p:cNvPr id="59" name="Rounded Rectangle 58"/>
              <p:cNvSpPr/>
              <p:nvPr/>
            </p:nvSpPr>
            <p:spPr bwMode="auto">
              <a:xfrm>
                <a:off x="8885880" y="2807728"/>
                <a:ext cx="1481982" cy="304800"/>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Disk Provisioning</a:t>
                </a:r>
              </a:p>
            </p:txBody>
          </p:sp>
        </p:grpSp>
        <p:sp>
          <p:nvSpPr>
            <p:cNvPr id="33" name="Rounded Rectangle 32"/>
            <p:cNvSpPr/>
            <p:nvPr/>
          </p:nvSpPr>
          <p:spPr bwMode="auto">
            <a:xfrm>
              <a:off x="8764097" y="3678443"/>
              <a:ext cx="3101440" cy="304800"/>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SSD Provisioning</a:t>
              </a:r>
            </a:p>
          </p:txBody>
        </p:sp>
        <p:sp>
          <p:nvSpPr>
            <p:cNvPr id="34" name="Cloud 33"/>
            <p:cNvSpPr/>
            <p:nvPr/>
          </p:nvSpPr>
          <p:spPr bwMode="auto">
            <a:xfrm>
              <a:off x="6982858" y="5424463"/>
              <a:ext cx="3581400" cy="1828800"/>
            </a:xfrm>
            <a:prstGeom prst="cloud">
              <a:avLst/>
            </a:prstGeom>
            <a:solidFill>
              <a:schemeClr val="accent6"/>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ysClr val="windowText" lastClr="000000"/>
                </a:solidFill>
                <a:effectLst/>
                <a:uLnTx/>
                <a:uFillTx/>
                <a:latin typeface="Segoe UI Semilight"/>
                <a:ea typeface="+mn-ea"/>
                <a:cs typeface="+mn-cs"/>
              </a:endParaRPr>
            </a:p>
          </p:txBody>
        </p:sp>
        <p:sp>
          <p:nvSpPr>
            <p:cNvPr id="35" name="Rounded Rectangle 34"/>
            <p:cNvSpPr/>
            <p:nvPr/>
          </p:nvSpPr>
          <p:spPr bwMode="auto">
            <a:xfrm>
              <a:off x="7222838" y="4549158"/>
              <a:ext cx="3101440" cy="304800"/>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VM/Network Provisioning</a:t>
              </a:r>
            </a:p>
          </p:txBody>
        </p:sp>
        <p:sp>
          <p:nvSpPr>
            <p:cNvPr id="36" name="Rectangle 35"/>
            <p:cNvSpPr/>
            <p:nvPr/>
          </p:nvSpPr>
          <p:spPr bwMode="auto">
            <a:xfrm>
              <a:off x="10915402" y="4315913"/>
              <a:ext cx="950135" cy="1086349"/>
            </a:xfrm>
            <a:prstGeom prst="rect">
              <a:avLst/>
            </a:prstGeom>
            <a:solidFill>
              <a:srgbClr val="FFB900"/>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ysClr val="windowText" lastClr="000000"/>
                  </a:solidFill>
                  <a:effectLst/>
                  <a:uLnTx/>
                  <a:uFillTx/>
                  <a:latin typeface="Segoe UI Semilight"/>
                  <a:ea typeface="+mn-ea"/>
                  <a:cs typeface="+mn-cs"/>
                </a:rPr>
                <a:t>Server</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solidFill>
                    <a:sysClr val="windowText" lastClr="000000"/>
                  </a:solidFill>
                  <a:effectLst/>
                  <a:uLnTx/>
                  <a:uFillTx/>
                  <a:latin typeface="Segoe UI Semilight"/>
                  <a:ea typeface="+mn-ea"/>
                  <a:cs typeface="+mn-cs"/>
                </a:rPr>
                <a:t>SSD</a:t>
              </a:r>
            </a:p>
          </p:txBody>
        </p:sp>
        <p:cxnSp>
          <p:nvCxnSpPr>
            <p:cNvPr id="38" name="Straight Arrow Connector 37"/>
            <p:cNvCxnSpPr/>
            <p:nvPr/>
          </p:nvCxnSpPr>
          <p:spPr>
            <a:xfrm>
              <a:off x="7925254" y="3112528"/>
              <a:ext cx="0" cy="143663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9494837" y="3126092"/>
              <a:ext cx="0" cy="552351"/>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9501275" y="3996807"/>
              <a:ext cx="0" cy="552351"/>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1049454" y="3996807"/>
              <a:ext cx="0" cy="334007"/>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1390469" y="2571751"/>
              <a:ext cx="0" cy="1761181"/>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9826793" y="3917545"/>
              <a:ext cx="1238159" cy="5170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Cache Hit</a:t>
              </a:r>
            </a:p>
          </p:txBody>
        </p:sp>
        <p:sp>
          <p:nvSpPr>
            <p:cNvPr id="52" name="TextBox 51"/>
            <p:cNvSpPr txBox="1"/>
            <p:nvPr/>
          </p:nvSpPr>
          <p:spPr>
            <a:xfrm>
              <a:off x="8220827" y="3926702"/>
              <a:ext cx="1380827" cy="5170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Cache Miss</a:t>
              </a:r>
            </a:p>
          </p:txBody>
        </p:sp>
        <p:cxnSp>
          <p:nvCxnSpPr>
            <p:cNvPr id="53" name="Straight Arrow Connector 52"/>
            <p:cNvCxnSpPr/>
            <p:nvPr/>
          </p:nvCxnSpPr>
          <p:spPr>
            <a:xfrm>
              <a:off x="7953746" y="143986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502130" y="143986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1399837" y="143986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953746" y="253714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9502130" y="2537142"/>
              <a:ext cx="0" cy="27432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5577135" y="2510335"/>
            <a:ext cx="4561318" cy="2006005"/>
            <a:chOff x="7212755" y="2807728"/>
            <a:chExt cx="4652782" cy="2046230"/>
          </a:xfrm>
          <a:solidFill>
            <a:schemeClr val="accent6"/>
          </a:solidFill>
        </p:grpSpPr>
        <p:sp>
          <p:nvSpPr>
            <p:cNvPr id="61" name="Rounded Rectangle 60"/>
            <p:cNvSpPr/>
            <p:nvPr/>
          </p:nvSpPr>
          <p:spPr bwMode="auto">
            <a:xfrm>
              <a:off x="7212755" y="2807728"/>
              <a:ext cx="1481982" cy="3048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5k IOPS, 200MB/s</a:t>
              </a:r>
            </a:p>
          </p:txBody>
        </p:sp>
        <p:sp>
          <p:nvSpPr>
            <p:cNvPr id="62" name="Rounded Rectangle 61"/>
            <p:cNvSpPr/>
            <p:nvPr/>
          </p:nvSpPr>
          <p:spPr bwMode="auto">
            <a:xfrm>
              <a:off x="8764097" y="2807728"/>
              <a:ext cx="1481982" cy="3048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5k IOPS, 200MB/s</a:t>
              </a:r>
            </a:p>
          </p:txBody>
        </p:sp>
        <p:sp>
          <p:nvSpPr>
            <p:cNvPr id="63" name="Rounded Rectangle 62"/>
            <p:cNvSpPr/>
            <p:nvPr/>
          </p:nvSpPr>
          <p:spPr bwMode="auto">
            <a:xfrm>
              <a:off x="8764097" y="3678443"/>
              <a:ext cx="3101440" cy="3048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4k IOPS, 32MB/s</a:t>
              </a:r>
            </a:p>
          </p:txBody>
        </p:sp>
        <p:sp>
          <p:nvSpPr>
            <p:cNvPr id="64" name="Rounded Rectangle 63"/>
            <p:cNvSpPr/>
            <p:nvPr/>
          </p:nvSpPr>
          <p:spPr bwMode="auto">
            <a:xfrm>
              <a:off x="7222838" y="4549158"/>
              <a:ext cx="3101440" cy="3048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3,200 IOPS, 48MB/s</a:t>
              </a:r>
            </a:p>
          </p:txBody>
        </p:sp>
      </p:grpSp>
      <p:sp>
        <p:nvSpPr>
          <p:cNvPr id="65" name="Rounded Rectangle 64"/>
          <p:cNvSpPr/>
          <p:nvPr/>
        </p:nvSpPr>
        <p:spPr bwMode="auto">
          <a:xfrm>
            <a:off x="5573086" y="739726"/>
            <a:ext cx="4934828" cy="44821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Standard_DS1_v2</a:t>
            </a:r>
          </a:p>
        </p:txBody>
      </p:sp>
      <p:sp>
        <p:nvSpPr>
          <p:cNvPr id="66" name="TextBox 65"/>
          <p:cNvSpPr txBox="1"/>
          <p:nvPr/>
        </p:nvSpPr>
        <p:spPr>
          <a:xfrm>
            <a:off x="5807540" y="100982"/>
            <a:ext cx="4803547"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Standard_DS1_v2 with 2 P30 Disks</a:t>
            </a:r>
          </a:p>
        </p:txBody>
      </p:sp>
      <p:cxnSp>
        <p:nvCxnSpPr>
          <p:cNvPr id="67" name="Straight Arrow Connector 66"/>
          <p:cNvCxnSpPr/>
          <p:nvPr/>
        </p:nvCxnSpPr>
        <p:spPr>
          <a:xfrm>
            <a:off x="6275628" y="2809143"/>
            <a:ext cx="0" cy="1408389"/>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814356" y="2809144"/>
            <a:ext cx="0" cy="541493"/>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810297" y="103386"/>
            <a:ext cx="4849119" cy="615522"/>
          </a:xfrm>
          <a:prstGeom prst="rect">
            <a:avLst/>
          </a:prstGeom>
          <a:solidFill>
            <a:schemeClr val="bg1"/>
          </a:solid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Standard_DS2_v2 with 2 P30 Disks</a:t>
            </a:r>
          </a:p>
        </p:txBody>
      </p:sp>
      <p:sp>
        <p:nvSpPr>
          <p:cNvPr id="70" name="Rounded Rectangle 69"/>
          <p:cNvSpPr/>
          <p:nvPr/>
        </p:nvSpPr>
        <p:spPr bwMode="auto">
          <a:xfrm>
            <a:off x="5573086" y="748380"/>
            <a:ext cx="4934828" cy="44821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Standard_DS2_v2</a:t>
            </a:r>
          </a:p>
        </p:txBody>
      </p:sp>
      <p:sp>
        <p:nvSpPr>
          <p:cNvPr id="71" name="Rounded Rectangle 70"/>
          <p:cNvSpPr/>
          <p:nvPr/>
        </p:nvSpPr>
        <p:spPr bwMode="auto">
          <a:xfrm>
            <a:off x="7097981" y="3368441"/>
            <a:ext cx="3040472" cy="298808"/>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8k IOPS, 64MB/s</a:t>
            </a:r>
          </a:p>
        </p:txBody>
      </p:sp>
      <p:sp>
        <p:nvSpPr>
          <p:cNvPr id="72" name="Rounded Rectangle 71"/>
          <p:cNvSpPr/>
          <p:nvPr/>
        </p:nvSpPr>
        <p:spPr bwMode="auto">
          <a:xfrm>
            <a:off x="5573086" y="4210095"/>
            <a:ext cx="3040472" cy="298808"/>
          </a:xfrm>
          <a:prstGeom prst="round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6,400 IOPS, 96MB/s</a:t>
            </a:r>
          </a:p>
        </p:txBody>
      </p:sp>
      <p:sp>
        <p:nvSpPr>
          <p:cNvPr id="73" name="TextBox 72"/>
          <p:cNvSpPr txBox="1"/>
          <p:nvPr/>
        </p:nvSpPr>
        <p:spPr>
          <a:xfrm>
            <a:off x="5810297" y="110816"/>
            <a:ext cx="4772116" cy="615522"/>
          </a:xfrm>
          <a:prstGeom prst="rect">
            <a:avLst/>
          </a:prstGeom>
          <a:solidFill>
            <a:schemeClr val="bg1"/>
          </a:solid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Standard_DS4_v2 with 2 P30 Disks</a:t>
            </a:r>
          </a:p>
        </p:txBody>
      </p:sp>
      <p:sp>
        <p:nvSpPr>
          <p:cNvPr id="74" name="Rounded Rectangle 73"/>
          <p:cNvSpPr/>
          <p:nvPr/>
        </p:nvSpPr>
        <p:spPr bwMode="auto">
          <a:xfrm>
            <a:off x="5573086" y="755810"/>
            <a:ext cx="4934828" cy="44821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Standard_DS4_v2</a:t>
            </a:r>
          </a:p>
        </p:txBody>
      </p:sp>
      <p:sp>
        <p:nvSpPr>
          <p:cNvPr id="75" name="Rounded Rectangle 74"/>
          <p:cNvSpPr/>
          <p:nvPr/>
        </p:nvSpPr>
        <p:spPr bwMode="auto">
          <a:xfrm>
            <a:off x="7097981" y="3375871"/>
            <a:ext cx="3040472" cy="298808"/>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32k IOPS, 256MB/s</a:t>
            </a:r>
          </a:p>
        </p:txBody>
      </p:sp>
      <p:sp>
        <p:nvSpPr>
          <p:cNvPr id="76" name="Rounded Rectangle 75"/>
          <p:cNvSpPr/>
          <p:nvPr/>
        </p:nvSpPr>
        <p:spPr bwMode="auto">
          <a:xfrm>
            <a:off x="5573086" y="4217525"/>
            <a:ext cx="3040472" cy="298808"/>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mn-cs"/>
              </a:rPr>
              <a:t>25,600 IOPS, 384MB/s</a:t>
            </a:r>
          </a:p>
        </p:txBody>
      </p:sp>
      <p:sp>
        <p:nvSpPr>
          <p:cNvPr id="48" name="Flowchart: Magnetic Disk 47">
            <a:extLst>
              <a:ext uri="{FF2B5EF4-FFF2-40B4-BE49-F238E27FC236}">
                <a16:creationId xmlns:a16="http://schemas.microsoft.com/office/drawing/2014/main" id="{AB5018B2-F1DE-4FEC-A596-B7A5E51A73CF}"/>
              </a:ext>
            </a:extLst>
          </p:cNvPr>
          <p:cNvSpPr/>
          <p:nvPr/>
        </p:nvSpPr>
        <p:spPr bwMode="auto">
          <a:xfrm>
            <a:off x="5864767" y="5660841"/>
            <a:ext cx="821723" cy="856662"/>
          </a:xfrm>
          <a:prstGeom prst="flowChartMagneticDisk">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Managed Disk</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7" name="Flowchart: Magnetic Disk 76">
            <a:extLst>
              <a:ext uri="{FF2B5EF4-FFF2-40B4-BE49-F238E27FC236}">
                <a16:creationId xmlns:a16="http://schemas.microsoft.com/office/drawing/2014/main" id="{5E5AEEF7-5595-47F9-9530-6F060DCCEB22}"/>
              </a:ext>
            </a:extLst>
          </p:cNvPr>
          <p:cNvSpPr/>
          <p:nvPr/>
        </p:nvSpPr>
        <p:spPr bwMode="auto">
          <a:xfrm>
            <a:off x="7402328" y="5660841"/>
            <a:ext cx="821723" cy="856662"/>
          </a:xfrm>
          <a:prstGeom prst="flowChartMagneticDisk">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Managed Disk</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587053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up)">
                                      <p:cBhvr>
                                        <p:cTn id="27" dur="500"/>
                                        <p:tgtEl>
                                          <p:spTgt spid="66"/>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up)">
                                      <p:cBhvr>
                                        <p:cTn id="35" dur="1000"/>
                                        <p:tgtEl>
                                          <p:spTgt spid="60"/>
                                        </p:tgtEl>
                                      </p:cBhvr>
                                    </p:animEffect>
                                  </p:childTnLst>
                                </p:cTn>
                              </p:par>
                            </p:childTnLst>
                          </p:cTn>
                        </p:par>
                        <p:par>
                          <p:cTn id="36" fill="hold">
                            <p:stCondLst>
                              <p:cond delay="2000"/>
                            </p:stCondLst>
                            <p:childTnLst>
                              <p:par>
                                <p:cTn id="37" presetID="50" presetClass="entr" presetSubtype="0" decel="100000"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p:cTn id="39" dur="1000" fill="hold"/>
                                        <p:tgtEl>
                                          <p:spTgt spid="68"/>
                                        </p:tgtEl>
                                        <p:attrNameLst>
                                          <p:attrName>ppt_w</p:attrName>
                                        </p:attrNameLst>
                                      </p:cBhvr>
                                      <p:tavLst>
                                        <p:tav tm="0">
                                          <p:val>
                                            <p:strVal val="#ppt_w+.3"/>
                                          </p:val>
                                        </p:tav>
                                        <p:tav tm="100000">
                                          <p:val>
                                            <p:strVal val="#ppt_w"/>
                                          </p:val>
                                        </p:tav>
                                      </p:tavLst>
                                    </p:anim>
                                    <p:anim calcmode="lin" valueType="num">
                                      <p:cBhvr>
                                        <p:cTn id="40" dur="1000" fill="hold"/>
                                        <p:tgtEl>
                                          <p:spTgt spid="68"/>
                                        </p:tgtEl>
                                        <p:attrNameLst>
                                          <p:attrName>ppt_h</p:attrName>
                                        </p:attrNameLst>
                                      </p:cBhvr>
                                      <p:tavLst>
                                        <p:tav tm="0">
                                          <p:val>
                                            <p:strVal val="#ppt_h"/>
                                          </p:val>
                                        </p:tav>
                                        <p:tav tm="100000">
                                          <p:val>
                                            <p:strVal val="#ppt_h"/>
                                          </p:val>
                                        </p:tav>
                                      </p:tavLst>
                                    </p:anim>
                                    <p:animEffect transition="in" filter="fade">
                                      <p:cBhvr>
                                        <p:cTn id="41" dur="1000"/>
                                        <p:tgtEl>
                                          <p:spTgt spid="68"/>
                                        </p:tgtEl>
                                      </p:cBhvr>
                                    </p:animEffect>
                                  </p:childTnLst>
                                </p:cTn>
                              </p:par>
                            </p:childTnLst>
                          </p:cTn>
                        </p:par>
                        <p:par>
                          <p:cTn id="42" fill="hold">
                            <p:stCondLst>
                              <p:cond delay="3000"/>
                            </p:stCondLst>
                            <p:childTnLst>
                              <p:par>
                                <p:cTn id="43" presetID="50" presetClass="entr" presetSubtype="0" decel="100000" fill="hold" nodeType="afterEffect">
                                  <p:stCondLst>
                                    <p:cond delay="0"/>
                                  </p:stCondLst>
                                  <p:childTnLst>
                                    <p:set>
                                      <p:cBhvr>
                                        <p:cTn id="44" dur="1" fill="hold">
                                          <p:stCondLst>
                                            <p:cond delay="0"/>
                                          </p:stCondLst>
                                        </p:cTn>
                                        <p:tgtEl>
                                          <p:spTgt spid="67"/>
                                        </p:tgtEl>
                                        <p:attrNameLst>
                                          <p:attrName>style.visibility</p:attrName>
                                        </p:attrNameLst>
                                      </p:cBhvr>
                                      <p:to>
                                        <p:strVal val="visible"/>
                                      </p:to>
                                    </p:set>
                                    <p:anim calcmode="lin" valueType="num">
                                      <p:cBhvr>
                                        <p:cTn id="45" dur="1000" fill="hold"/>
                                        <p:tgtEl>
                                          <p:spTgt spid="67"/>
                                        </p:tgtEl>
                                        <p:attrNameLst>
                                          <p:attrName>ppt_w</p:attrName>
                                        </p:attrNameLst>
                                      </p:cBhvr>
                                      <p:tavLst>
                                        <p:tav tm="0">
                                          <p:val>
                                            <p:strVal val="#ppt_w+.3"/>
                                          </p:val>
                                        </p:tav>
                                        <p:tav tm="100000">
                                          <p:val>
                                            <p:strVal val="#ppt_w"/>
                                          </p:val>
                                        </p:tav>
                                      </p:tavLst>
                                    </p:anim>
                                    <p:anim calcmode="lin" valueType="num">
                                      <p:cBhvr>
                                        <p:cTn id="46" dur="1000" fill="hold"/>
                                        <p:tgtEl>
                                          <p:spTgt spid="67"/>
                                        </p:tgtEl>
                                        <p:attrNameLst>
                                          <p:attrName>ppt_h</p:attrName>
                                        </p:attrNameLst>
                                      </p:cBhvr>
                                      <p:tavLst>
                                        <p:tav tm="0">
                                          <p:val>
                                            <p:strVal val="#ppt_h"/>
                                          </p:val>
                                        </p:tav>
                                        <p:tav tm="100000">
                                          <p:val>
                                            <p:strVal val="#ppt_h"/>
                                          </p:val>
                                        </p:tav>
                                      </p:tavLst>
                                    </p:anim>
                                    <p:animEffect transition="in" filter="fade">
                                      <p:cBhvr>
                                        <p:cTn id="47" dur="10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up)">
                                      <p:cBhvr>
                                        <p:cTn id="52" dur="500"/>
                                        <p:tgtEl>
                                          <p:spTgt spid="69"/>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up)">
                                      <p:cBhvr>
                                        <p:cTn id="56" dur="500"/>
                                        <p:tgtEl>
                                          <p:spTgt spid="70"/>
                                        </p:tgtEl>
                                      </p:cBhvr>
                                    </p:animEffect>
                                  </p:childTnLst>
                                </p:cTn>
                              </p:par>
                            </p:childTnLst>
                          </p:cTn>
                        </p:par>
                        <p:par>
                          <p:cTn id="57" fill="hold">
                            <p:stCondLst>
                              <p:cond delay="1000"/>
                            </p:stCondLst>
                            <p:childTnLst>
                              <p:par>
                                <p:cTn id="58" presetID="22" presetClass="entr" presetSubtype="1" fill="hold" grpId="0" nodeType="after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up)">
                                      <p:cBhvr>
                                        <p:cTn id="60" dur="1000"/>
                                        <p:tgtEl>
                                          <p:spTgt spid="71"/>
                                        </p:tgtEl>
                                      </p:cBhvr>
                                    </p:animEffect>
                                  </p:childTnLst>
                                </p:cTn>
                              </p:par>
                            </p:childTnLst>
                          </p:cTn>
                        </p:par>
                        <p:par>
                          <p:cTn id="61" fill="hold">
                            <p:stCondLst>
                              <p:cond delay="2000"/>
                            </p:stCondLst>
                            <p:childTnLst>
                              <p:par>
                                <p:cTn id="62" presetID="22" presetClass="entr" presetSubtype="1" fill="hold" grpId="0" nodeType="after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up)">
                                      <p:cBhvr>
                                        <p:cTn id="64" dur="1000"/>
                                        <p:tgtEl>
                                          <p:spTgt spid="72"/>
                                        </p:tgtEl>
                                      </p:cBhvr>
                                    </p:animEffect>
                                  </p:childTnLst>
                                </p:cTn>
                              </p:par>
                            </p:childTnLst>
                          </p:cTn>
                        </p:par>
                        <p:par>
                          <p:cTn id="65" fill="hold">
                            <p:stCondLst>
                              <p:cond delay="3000"/>
                            </p:stCondLst>
                            <p:childTnLst>
                              <p:par>
                                <p:cTn id="66" presetID="32" presetClass="emph" presetSubtype="0" fill="hold" nodeType="afterEffect">
                                  <p:stCondLst>
                                    <p:cond delay="0"/>
                                  </p:stCondLst>
                                  <p:childTnLst>
                                    <p:animRot by="120000">
                                      <p:cBhvr>
                                        <p:cTn id="67" dur="200" fill="hold">
                                          <p:stCondLst>
                                            <p:cond delay="0"/>
                                          </p:stCondLst>
                                        </p:cTn>
                                        <p:tgtEl>
                                          <p:spTgt spid="67"/>
                                        </p:tgtEl>
                                        <p:attrNameLst>
                                          <p:attrName>r</p:attrName>
                                        </p:attrNameLst>
                                      </p:cBhvr>
                                    </p:animRot>
                                    <p:animRot by="-240000">
                                      <p:cBhvr>
                                        <p:cTn id="68" dur="400" fill="hold">
                                          <p:stCondLst>
                                            <p:cond delay="400"/>
                                          </p:stCondLst>
                                        </p:cTn>
                                        <p:tgtEl>
                                          <p:spTgt spid="67"/>
                                        </p:tgtEl>
                                        <p:attrNameLst>
                                          <p:attrName>r</p:attrName>
                                        </p:attrNameLst>
                                      </p:cBhvr>
                                    </p:animRot>
                                    <p:animRot by="240000">
                                      <p:cBhvr>
                                        <p:cTn id="69" dur="400" fill="hold">
                                          <p:stCondLst>
                                            <p:cond delay="800"/>
                                          </p:stCondLst>
                                        </p:cTn>
                                        <p:tgtEl>
                                          <p:spTgt spid="67"/>
                                        </p:tgtEl>
                                        <p:attrNameLst>
                                          <p:attrName>r</p:attrName>
                                        </p:attrNameLst>
                                      </p:cBhvr>
                                    </p:animRot>
                                    <p:animRot by="-240000">
                                      <p:cBhvr>
                                        <p:cTn id="70" dur="400" fill="hold">
                                          <p:stCondLst>
                                            <p:cond delay="1200"/>
                                          </p:stCondLst>
                                        </p:cTn>
                                        <p:tgtEl>
                                          <p:spTgt spid="67"/>
                                        </p:tgtEl>
                                        <p:attrNameLst>
                                          <p:attrName>r</p:attrName>
                                        </p:attrNameLst>
                                      </p:cBhvr>
                                    </p:animRot>
                                    <p:animRot by="120000">
                                      <p:cBhvr>
                                        <p:cTn id="71" dur="400" fill="hold">
                                          <p:stCondLst>
                                            <p:cond delay="1600"/>
                                          </p:stCondLst>
                                        </p:cTn>
                                        <p:tgtEl>
                                          <p:spTgt spid="67"/>
                                        </p:tgtEl>
                                        <p:attrNameLst>
                                          <p:attrName>r</p:attrName>
                                        </p:attrNameLst>
                                      </p:cBhvr>
                                    </p:animRot>
                                  </p:childTnLst>
                                </p:cTn>
                              </p:par>
                              <p:par>
                                <p:cTn id="72" presetID="32" presetClass="emph" presetSubtype="0" fill="hold" nodeType="withEffect">
                                  <p:stCondLst>
                                    <p:cond delay="0"/>
                                  </p:stCondLst>
                                  <p:childTnLst>
                                    <p:animRot by="120000">
                                      <p:cBhvr>
                                        <p:cTn id="73" dur="200" fill="hold">
                                          <p:stCondLst>
                                            <p:cond delay="0"/>
                                          </p:stCondLst>
                                        </p:cTn>
                                        <p:tgtEl>
                                          <p:spTgt spid="68"/>
                                        </p:tgtEl>
                                        <p:attrNameLst>
                                          <p:attrName>r</p:attrName>
                                        </p:attrNameLst>
                                      </p:cBhvr>
                                    </p:animRot>
                                    <p:animRot by="-240000">
                                      <p:cBhvr>
                                        <p:cTn id="74" dur="400" fill="hold">
                                          <p:stCondLst>
                                            <p:cond delay="400"/>
                                          </p:stCondLst>
                                        </p:cTn>
                                        <p:tgtEl>
                                          <p:spTgt spid="68"/>
                                        </p:tgtEl>
                                        <p:attrNameLst>
                                          <p:attrName>r</p:attrName>
                                        </p:attrNameLst>
                                      </p:cBhvr>
                                    </p:animRot>
                                    <p:animRot by="240000">
                                      <p:cBhvr>
                                        <p:cTn id="75" dur="400" fill="hold">
                                          <p:stCondLst>
                                            <p:cond delay="800"/>
                                          </p:stCondLst>
                                        </p:cTn>
                                        <p:tgtEl>
                                          <p:spTgt spid="68"/>
                                        </p:tgtEl>
                                        <p:attrNameLst>
                                          <p:attrName>r</p:attrName>
                                        </p:attrNameLst>
                                      </p:cBhvr>
                                    </p:animRot>
                                    <p:animRot by="-240000">
                                      <p:cBhvr>
                                        <p:cTn id="76" dur="400" fill="hold">
                                          <p:stCondLst>
                                            <p:cond delay="1200"/>
                                          </p:stCondLst>
                                        </p:cTn>
                                        <p:tgtEl>
                                          <p:spTgt spid="68"/>
                                        </p:tgtEl>
                                        <p:attrNameLst>
                                          <p:attrName>r</p:attrName>
                                        </p:attrNameLst>
                                      </p:cBhvr>
                                    </p:animRot>
                                    <p:animRot by="120000">
                                      <p:cBhvr>
                                        <p:cTn id="77" dur="400" fill="hold">
                                          <p:stCondLst>
                                            <p:cond delay="1600"/>
                                          </p:stCondLst>
                                        </p:cTn>
                                        <p:tgtEl>
                                          <p:spTgt spid="68"/>
                                        </p:tgtEl>
                                        <p:attrNameLst>
                                          <p:attrName>r</p:attrName>
                                        </p:attrNameLst>
                                      </p:cBhvr>
                                    </p:animRot>
                                  </p:childTnLst>
                                </p:cTn>
                              </p:par>
                            </p:childTnLst>
                          </p:cTn>
                        </p:par>
                        <p:par>
                          <p:cTn id="78" fill="hold">
                            <p:stCondLst>
                              <p:cond delay="5000"/>
                            </p:stCondLst>
                            <p:childTnLst>
                              <p:par>
                                <p:cTn id="79" presetID="17" presetClass="exit" presetSubtype="10" fill="hold" nodeType="afterEffect">
                                  <p:stCondLst>
                                    <p:cond delay="0"/>
                                  </p:stCondLst>
                                  <p:childTnLst>
                                    <p:anim calcmode="lin" valueType="num">
                                      <p:cBhvr>
                                        <p:cTn id="80" dur="500"/>
                                        <p:tgtEl>
                                          <p:spTgt spid="67"/>
                                        </p:tgtEl>
                                        <p:attrNameLst>
                                          <p:attrName>ppt_w</p:attrName>
                                        </p:attrNameLst>
                                      </p:cBhvr>
                                      <p:tavLst>
                                        <p:tav tm="0">
                                          <p:val>
                                            <p:strVal val="ppt_w"/>
                                          </p:val>
                                        </p:tav>
                                        <p:tav tm="100000">
                                          <p:val>
                                            <p:fltVal val="0"/>
                                          </p:val>
                                        </p:tav>
                                      </p:tavLst>
                                    </p:anim>
                                    <p:anim calcmode="lin" valueType="num">
                                      <p:cBhvr>
                                        <p:cTn id="81" dur="500"/>
                                        <p:tgtEl>
                                          <p:spTgt spid="67"/>
                                        </p:tgtEl>
                                        <p:attrNameLst>
                                          <p:attrName>ppt_h</p:attrName>
                                        </p:attrNameLst>
                                      </p:cBhvr>
                                      <p:tavLst>
                                        <p:tav tm="0">
                                          <p:val>
                                            <p:strVal val="ppt_h"/>
                                          </p:val>
                                        </p:tav>
                                        <p:tav tm="100000">
                                          <p:val>
                                            <p:strVal val="ppt_h"/>
                                          </p:val>
                                        </p:tav>
                                      </p:tavLst>
                                    </p:anim>
                                    <p:set>
                                      <p:cBhvr>
                                        <p:cTn id="82" dur="1" fill="hold">
                                          <p:stCondLst>
                                            <p:cond delay="499"/>
                                          </p:stCondLst>
                                        </p:cTn>
                                        <p:tgtEl>
                                          <p:spTgt spid="6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up)">
                                      <p:cBhvr>
                                        <p:cTn id="87" dur="500"/>
                                        <p:tgtEl>
                                          <p:spTgt spid="73"/>
                                        </p:tgtEl>
                                      </p:cBhvr>
                                    </p:animEffect>
                                  </p:childTnLst>
                                </p:cTn>
                              </p:par>
                            </p:childTnLst>
                          </p:cTn>
                        </p:par>
                        <p:par>
                          <p:cTn id="88" fill="hold">
                            <p:stCondLst>
                              <p:cond delay="500"/>
                            </p:stCondLst>
                            <p:childTnLst>
                              <p:par>
                                <p:cTn id="89" presetID="22" presetClass="entr" presetSubtype="1" fill="hold" grpId="0" nodeType="after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wipe(up)">
                                      <p:cBhvr>
                                        <p:cTn id="91" dur="500"/>
                                        <p:tgtEl>
                                          <p:spTgt spid="74"/>
                                        </p:tgtEl>
                                      </p:cBhvr>
                                    </p:animEffect>
                                  </p:childTnLst>
                                </p:cTn>
                              </p:par>
                            </p:childTnLst>
                          </p:cTn>
                        </p:par>
                        <p:par>
                          <p:cTn id="92" fill="hold">
                            <p:stCondLst>
                              <p:cond delay="1000"/>
                            </p:stCondLst>
                            <p:childTnLst>
                              <p:par>
                                <p:cTn id="93" presetID="22" presetClass="entr" presetSubtype="1" fill="hold" grpId="0" nodeType="after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ipe(up)">
                                      <p:cBhvr>
                                        <p:cTn id="95" dur="1000"/>
                                        <p:tgtEl>
                                          <p:spTgt spid="75"/>
                                        </p:tgtEl>
                                      </p:cBhvr>
                                    </p:animEffect>
                                  </p:childTnLst>
                                </p:cTn>
                              </p:par>
                            </p:childTnLst>
                          </p:cTn>
                        </p:par>
                        <p:par>
                          <p:cTn id="96" fill="hold">
                            <p:stCondLst>
                              <p:cond delay="2000"/>
                            </p:stCondLst>
                            <p:childTnLst>
                              <p:par>
                                <p:cTn id="97" presetID="22" presetClass="entr" presetSubtype="1" fill="hold" grpId="0" nodeType="after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wipe(up)">
                                      <p:cBhvr>
                                        <p:cTn id="99" dur="1000"/>
                                        <p:tgtEl>
                                          <p:spTgt spid="76"/>
                                        </p:tgtEl>
                                      </p:cBhvr>
                                    </p:animEffect>
                                  </p:childTnLst>
                                </p:cTn>
                              </p:par>
                            </p:childTnLst>
                          </p:cTn>
                        </p:par>
                        <p:par>
                          <p:cTn id="100" fill="hold">
                            <p:stCondLst>
                              <p:cond delay="3500"/>
                            </p:stCondLst>
                            <p:childTnLst>
                              <p:par>
                                <p:cTn id="101" presetID="17" presetClass="exit" presetSubtype="10" fill="hold" nodeType="afterEffect">
                                  <p:stCondLst>
                                    <p:cond delay="0"/>
                                  </p:stCondLst>
                                  <p:childTnLst>
                                    <p:anim calcmode="lin" valueType="num">
                                      <p:cBhvr>
                                        <p:cTn id="102" dur="500"/>
                                        <p:tgtEl>
                                          <p:spTgt spid="68"/>
                                        </p:tgtEl>
                                        <p:attrNameLst>
                                          <p:attrName>ppt_w</p:attrName>
                                        </p:attrNameLst>
                                      </p:cBhvr>
                                      <p:tavLst>
                                        <p:tav tm="0">
                                          <p:val>
                                            <p:strVal val="ppt_w"/>
                                          </p:val>
                                        </p:tav>
                                        <p:tav tm="100000">
                                          <p:val>
                                            <p:fltVal val="0"/>
                                          </p:val>
                                        </p:tav>
                                      </p:tavLst>
                                    </p:anim>
                                    <p:anim calcmode="lin" valueType="num">
                                      <p:cBhvr>
                                        <p:cTn id="103" dur="500"/>
                                        <p:tgtEl>
                                          <p:spTgt spid="68"/>
                                        </p:tgtEl>
                                        <p:attrNameLst>
                                          <p:attrName>ppt_h</p:attrName>
                                        </p:attrNameLst>
                                      </p:cBhvr>
                                      <p:tavLst>
                                        <p:tav tm="0">
                                          <p:val>
                                            <p:strVal val="ppt_h"/>
                                          </p:val>
                                        </p:tav>
                                        <p:tav tm="100000">
                                          <p:val>
                                            <p:strVal val="ppt_h"/>
                                          </p:val>
                                        </p:tav>
                                      </p:tavLst>
                                    </p:anim>
                                    <p:set>
                                      <p:cBhvr>
                                        <p:cTn id="10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5" grpId="0" animBg="1"/>
      <p:bldP spid="66" grpId="0"/>
      <p:bldP spid="69" grpId="0" animBg="1"/>
      <p:bldP spid="70" grpId="0" animBg="1"/>
      <p:bldP spid="71" grpId="0" animBg="1"/>
      <p:bldP spid="72" grpId="0" animBg="1"/>
      <p:bldP spid="73" grpId="0" animBg="1"/>
      <p:bldP spid="74" grpId="0" animBg="1"/>
      <p:bldP spid="75" grpId="0" animBg="1"/>
      <p:bldP spid="76" grpId="0" animBg="1"/>
      <p:bldP spid="48" grpId="0" animBg="1"/>
      <p:bldP spid="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7294"/>
            <a:ext cx="3481428"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5" name="AutoShape 2" descr="Gradle"/>
          <p:cNvSpPr>
            <a:spLocks noChangeAspect="1" noChangeArrowheads="1"/>
          </p:cNvSpPr>
          <p:nvPr/>
        </p:nvSpPr>
        <p:spPr bwMode="auto">
          <a:xfrm>
            <a:off x="270180" y="-370980"/>
            <a:ext cx="2745871" cy="9152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153031" y="459907"/>
            <a:ext cx="4112102" cy="4054335"/>
            <a:chOff x="-2184947" y="2798704"/>
            <a:chExt cx="5029093" cy="2820170"/>
          </a:xfrm>
        </p:grpSpPr>
        <p:sp>
          <p:nvSpPr>
            <p:cNvPr id="19" name="TextBox 18"/>
            <p:cNvSpPr txBox="1"/>
            <p:nvPr/>
          </p:nvSpPr>
          <p:spPr>
            <a:xfrm>
              <a:off x="-2184947" y="2798704"/>
              <a:ext cx="354329" cy="1079776"/>
            </a:xfrm>
            <a:prstGeom prst="rect">
              <a:avLst/>
            </a:prstGeom>
            <a:noFill/>
          </p:spPr>
          <p:txBody>
            <a:bodyPr wrap="none" lIns="143428" tIns="89642" rIns="143428" bIns="8964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9901" b="0" i="0" u="none" strike="noStrike" kern="0" cap="none" spc="-412"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endParaRPr>
            </a:p>
          </p:txBody>
        </p:sp>
        <p:sp>
          <p:nvSpPr>
            <p:cNvPr id="20" name="TextBox 19"/>
            <p:cNvSpPr txBox="1"/>
            <p:nvPr/>
          </p:nvSpPr>
          <p:spPr>
            <a:xfrm>
              <a:off x="-2089723" y="4095490"/>
              <a:ext cx="4933869" cy="1523384"/>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Write</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Accelerator</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(M-Series Only)</a:t>
              </a:r>
            </a:p>
          </p:txBody>
        </p:sp>
      </p:grpSp>
      <p:sp>
        <p:nvSpPr>
          <p:cNvPr id="81" name="Primary">
            <a:extLst>
              <a:ext uri="{FF2B5EF4-FFF2-40B4-BE49-F238E27FC236}">
                <a16:creationId xmlns:a16="http://schemas.microsoft.com/office/drawing/2014/main" id="{2AB43A5E-22CB-4EF1-BF4B-8B402928C636}"/>
              </a:ext>
            </a:extLst>
          </p:cNvPr>
          <p:cNvSpPr/>
          <p:nvPr/>
        </p:nvSpPr>
        <p:spPr bwMode="auto">
          <a:xfrm>
            <a:off x="4335157" y="1197160"/>
            <a:ext cx="1997908" cy="44821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Primary VM</a:t>
            </a:r>
          </a:p>
        </p:txBody>
      </p:sp>
      <p:sp>
        <p:nvSpPr>
          <p:cNvPr id="82" name="Caching VM 1">
            <a:extLst>
              <a:ext uri="{FF2B5EF4-FFF2-40B4-BE49-F238E27FC236}">
                <a16:creationId xmlns:a16="http://schemas.microsoft.com/office/drawing/2014/main" id="{678472D4-8861-4582-A536-F01464310D21}"/>
              </a:ext>
            </a:extLst>
          </p:cNvPr>
          <p:cNvSpPr/>
          <p:nvPr/>
        </p:nvSpPr>
        <p:spPr bwMode="auto">
          <a:xfrm>
            <a:off x="6570632" y="1197160"/>
            <a:ext cx="1997908" cy="44821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Caching VM</a:t>
            </a:r>
          </a:p>
        </p:txBody>
      </p:sp>
      <p:sp>
        <p:nvSpPr>
          <p:cNvPr id="83" name="Caching VM 2">
            <a:extLst>
              <a:ext uri="{FF2B5EF4-FFF2-40B4-BE49-F238E27FC236}">
                <a16:creationId xmlns:a16="http://schemas.microsoft.com/office/drawing/2014/main" id="{EAB1CED3-FB60-4B13-B274-709797FA4581}"/>
              </a:ext>
            </a:extLst>
          </p:cNvPr>
          <p:cNvSpPr/>
          <p:nvPr/>
        </p:nvSpPr>
        <p:spPr bwMode="auto">
          <a:xfrm>
            <a:off x="8831508" y="1190970"/>
            <a:ext cx="1997908" cy="448212"/>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Caching VM</a:t>
            </a:r>
          </a:p>
        </p:txBody>
      </p:sp>
      <p:sp>
        <p:nvSpPr>
          <p:cNvPr id="84" name="Flowchart: Magnetic Disk 83">
            <a:extLst>
              <a:ext uri="{FF2B5EF4-FFF2-40B4-BE49-F238E27FC236}">
                <a16:creationId xmlns:a16="http://schemas.microsoft.com/office/drawing/2014/main" id="{9E1B38DA-FFE9-4BBC-84BB-53F8EBEAE455}"/>
              </a:ext>
            </a:extLst>
          </p:cNvPr>
          <p:cNvSpPr/>
          <p:nvPr/>
        </p:nvSpPr>
        <p:spPr bwMode="auto">
          <a:xfrm>
            <a:off x="5511342" y="1895863"/>
            <a:ext cx="821723" cy="856662"/>
          </a:xfrm>
          <a:prstGeom prst="flowChartMagneticDisk">
            <a:avLst/>
          </a:prstGeom>
          <a:solidFill>
            <a:schemeClr val="accent4"/>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Local</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Disk</a:t>
            </a:r>
            <a:endParaRPr kumimoji="0" lang="en-US" sz="1765"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cxnSp>
        <p:nvCxnSpPr>
          <p:cNvPr id="85" name="Straight Arrow Connector 84">
            <a:extLst>
              <a:ext uri="{FF2B5EF4-FFF2-40B4-BE49-F238E27FC236}">
                <a16:creationId xmlns:a16="http://schemas.microsoft.com/office/drawing/2014/main" id="{ADDF7432-FDD0-41C5-8669-201E3D214247}"/>
              </a:ext>
            </a:extLst>
          </p:cNvPr>
          <p:cNvCxnSpPr/>
          <p:nvPr/>
        </p:nvCxnSpPr>
        <p:spPr>
          <a:xfrm>
            <a:off x="5929539" y="1642886"/>
            <a:ext cx="0" cy="268927"/>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Flowchart: Magnetic Disk 85">
            <a:extLst>
              <a:ext uri="{FF2B5EF4-FFF2-40B4-BE49-F238E27FC236}">
                <a16:creationId xmlns:a16="http://schemas.microsoft.com/office/drawing/2014/main" id="{D8DCFC11-03E0-4D7A-9E1B-1D24844CB6B0}"/>
              </a:ext>
            </a:extLst>
          </p:cNvPr>
          <p:cNvSpPr/>
          <p:nvPr/>
        </p:nvSpPr>
        <p:spPr bwMode="auto">
          <a:xfrm>
            <a:off x="7746817" y="1895863"/>
            <a:ext cx="821723" cy="856662"/>
          </a:xfrm>
          <a:prstGeom prst="flowChartMagneticDisk">
            <a:avLst/>
          </a:prstGeom>
          <a:solidFill>
            <a:schemeClr val="accent4"/>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Local</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Disk</a:t>
            </a:r>
            <a:endParaRPr kumimoji="0" lang="en-US" sz="1765"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cxnSp>
        <p:nvCxnSpPr>
          <p:cNvPr id="87" name="Straight Arrow Connector 86">
            <a:extLst>
              <a:ext uri="{FF2B5EF4-FFF2-40B4-BE49-F238E27FC236}">
                <a16:creationId xmlns:a16="http://schemas.microsoft.com/office/drawing/2014/main" id="{348EF374-E3C2-46F6-AB6D-4A9350A76CBB}"/>
              </a:ext>
            </a:extLst>
          </p:cNvPr>
          <p:cNvCxnSpPr/>
          <p:nvPr/>
        </p:nvCxnSpPr>
        <p:spPr>
          <a:xfrm>
            <a:off x="8148080" y="1642886"/>
            <a:ext cx="0" cy="268927"/>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Flowchart: Magnetic Disk 87">
            <a:extLst>
              <a:ext uri="{FF2B5EF4-FFF2-40B4-BE49-F238E27FC236}">
                <a16:creationId xmlns:a16="http://schemas.microsoft.com/office/drawing/2014/main" id="{44AB32CF-627C-463A-A443-76A181339E6A}"/>
              </a:ext>
            </a:extLst>
          </p:cNvPr>
          <p:cNvSpPr/>
          <p:nvPr/>
        </p:nvSpPr>
        <p:spPr bwMode="auto">
          <a:xfrm>
            <a:off x="10022365" y="1887922"/>
            <a:ext cx="821723" cy="856662"/>
          </a:xfrm>
          <a:prstGeom prst="flowChartMagneticDisk">
            <a:avLst/>
          </a:prstGeom>
          <a:solidFill>
            <a:schemeClr val="accent4"/>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Local</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rPr>
              <a:t>Disk</a:t>
            </a:r>
            <a:endParaRPr kumimoji="0" lang="en-US" sz="1765" b="1"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Semilight"/>
              <a:ea typeface="+mn-ea"/>
              <a:cs typeface="+mn-cs"/>
            </a:endParaRPr>
          </a:p>
        </p:txBody>
      </p:sp>
      <p:cxnSp>
        <p:nvCxnSpPr>
          <p:cNvPr id="89" name="Straight Arrow Connector 88">
            <a:extLst>
              <a:ext uri="{FF2B5EF4-FFF2-40B4-BE49-F238E27FC236}">
                <a16:creationId xmlns:a16="http://schemas.microsoft.com/office/drawing/2014/main" id="{F3A1C91F-BE95-4203-B2FC-A23653DEBC8D}"/>
              </a:ext>
            </a:extLst>
          </p:cNvPr>
          <p:cNvCxnSpPr/>
          <p:nvPr/>
        </p:nvCxnSpPr>
        <p:spPr>
          <a:xfrm>
            <a:off x="10355892" y="1634945"/>
            <a:ext cx="0" cy="268927"/>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D419EF-911E-4A73-9296-434D4BF2033F}"/>
              </a:ext>
            </a:extLst>
          </p:cNvPr>
          <p:cNvCxnSpPr>
            <a:cxnSpLocks/>
          </p:cNvCxnSpPr>
          <p:nvPr/>
        </p:nvCxnSpPr>
        <p:spPr>
          <a:xfrm rot="16200000" flipH="1">
            <a:off x="6452856" y="1287286"/>
            <a:ext cx="0" cy="268927"/>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979F6A0-7A8C-4832-A9C6-09BE2E5F3A9B}"/>
              </a:ext>
            </a:extLst>
          </p:cNvPr>
          <p:cNvGrpSpPr/>
          <p:nvPr/>
        </p:nvGrpSpPr>
        <p:grpSpPr>
          <a:xfrm>
            <a:off x="5922203" y="4105476"/>
            <a:ext cx="3510997" cy="1792850"/>
            <a:chOff x="3755843" y="3753238"/>
            <a:chExt cx="3510997" cy="1792850"/>
          </a:xfrm>
        </p:grpSpPr>
        <p:sp>
          <p:nvSpPr>
            <p:cNvPr id="116" name="Cloud 115">
              <a:extLst>
                <a:ext uri="{FF2B5EF4-FFF2-40B4-BE49-F238E27FC236}">
                  <a16:creationId xmlns:a16="http://schemas.microsoft.com/office/drawing/2014/main" id="{C3658E33-B244-45C2-A2DB-1E7FC83080CA}"/>
                </a:ext>
              </a:extLst>
            </p:cNvPr>
            <p:cNvSpPr/>
            <p:nvPr/>
          </p:nvSpPr>
          <p:spPr bwMode="auto">
            <a:xfrm>
              <a:off x="3755843" y="3753238"/>
              <a:ext cx="3510997" cy="1792850"/>
            </a:xfrm>
            <a:prstGeom prst="cloud">
              <a:avLst/>
            </a:prstGeom>
            <a:solidFill>
              <a:schemeClr val="accent6"/>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ysClr val="windowText" lastClr="000000"/>
                </a:solidFill>
                <a:effectLst/>
                <a:uLnTx/>
                <a:uFillTx/>
                <a:latin typeface="Segoe UI Semilight"/>
                <a:ea typeface="+mn-ea"/>
                <a:cs typeface="+mn-cs"/>
              </a:endParaRPr>
            </a:p>
          </p:txBody>
        </p:sp>
        <p:sp>
          <p:nvSpPr>
            <p:cNvPr id="117" name="Flowchart: Magnetic Disk 116">
              <a:extLst>
                <a:ext uri="{FF2B5EF4-FFF2-40B4-BE49-F238E27FC236}">
                  <a16:creationId xmlns:a16="http://schemas.microsoft.com/office/drawing/2014/main" id="{EF6102E3-80C0-4588-812E-EDF0E7DBFFD9}"/>
                </a:ext>
              </a:extLst>
            </p:cNvPr>
            <p:cNvSpPr/>
            <p:nvPr/>
          </p:nvSpPr>
          <p:spPr bwMode="auto">
            <a:xfrm>
              <a:off x="5673266" y="4221332"/>
              <a:ext cx="821723" cy="856662"/>
            </a:xfrm>
            <a:prstGeom prst="flowChartMagneticDisk">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Managed Disk</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cxnSp>
        <p:nvCxnSpPr>
          <p:cNvPr id="118" name="Straight Arrow Connector 117">
            <a:extLst>
              <a:ext uri="{FF2B5EF4-FFF2-40B4-BE49-F238E27FC236}">
                <a16:creationId xmlns:a16="http://schemas.microsoft.com/office/drawing/2014/main" id="{325E821B-A243-4F11-BB7B-6D90800747A7}"/>
              </a:ext>
            </a:extLst>
          </p:cNvPr>
          <p:cNvCxnSpPr>
            <a:cxnSpLocks/>
          </p:cNvCxnSpPr>
          <p:nvPr/>
        </p:nvCxnSpPr>
        <p:spPr>
          <a:xfrm flipH="1">
            <a:off x="9017000" y="2752525"/>
            <a:ext cx="1416226" cy="1497742"/>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74CEFEA-AE2B-4A06-9FEC-5ED15B17011F}"/>
              </a:ext>
            </a:extLst>
          </p:cNvPr>
          <p:cNvCxnSpPr>
            <a:cxnSpLocks/>
            <a:stCxn id="81" idx="2"/>
          </p:cNvCxnSpPr>
          <p:nvPr/>
        </p:nvCxnSpPr>
        <p:spPr>
          <a:xfrm>
            <a:off x="5334111" y="1645372"/>
            <a:ext cx="1744022" cy="2677536"/>
          </a:xfrm>
          <a:prstGeom prst="straightConnector1">
            <a:avLst/>
          </a:prstGeom>
          <a:ln w="19050">
            <a:solidFill>
              <a:schemeClr val="accent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Star: 10 Points 49">
            <a:extLst>
              <a:ext uri="{FF2B5EF4-FFF2-40B4-BE49-F238E27FC236}">
                <a16:creationId xmlns:a16="http://schemas.microsoft.com/office/drawing/2014/main" id="{BD491A0D-F6E9-4FF9-BEEE-B0CEA7638BE6}"/>
              </a:ext>
            </a:extLst>
          </p:cNvPr>
          <p:cNvSpPr>
            <a:spLocks noChangeAspect="1"/>
          </p:cNvSpPr>
          <p:nvPr/>
        </p:nvSpPr>
        <p:spPr bwMode="auto">
          <a:xfrm>
            <a:off x="3824038" y="2236805"/>
            <a:ext cx="1596257" cy="1596257"/>
          </a:xfrm>
          <a:prstGeom prst="star10">
            <a:avLst/>
          </a:prstGeom>
          <a:solidFill>
            <a:schemeClr val="tx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Trick: Write accelerator only supports up to 32 KiB</a:t>
            </a:r>
          </a:p>
        </p:txBody>
      </p:sp>
      <p:cxnSp>
        <p:nvCxnSpPr>
          <p:cNvPr id="23" name="Connector: Curved 22">
            <a:extLst>
              <a:ext uri="{FF2B5EF4-FFF2-40B4-BE49-F238E27FC236}">
                <a16:creationId xmlns:a16="http://schemas.microsoft.com/office/drawing/2014/main" id="{9A1EBC00-7619-4F88-B502-B544F3FA83C9}"/>
              </a:ext>
            </a:extLst>
          </p:cNvPr>
          <p:cNvCxnSpPr>
            <a:stCxn id="81" idx="3"/>
            <a:endCxn id="83" idx="0"/>
          </p:cNvCxnSpPr>
          <p:nvPr/>
        </p:nvCxnSpPr>
        <p:spPr>
          <a:xfrm flipV="1">
            <a:off x="6333065" y="1190970"/>
            <a:ext cx="3497397" cy="230296"/>
          </a:xfrm>
          <a:prstGeom prst="curvedConnector4">
            <a:avLst>
              <a:gd name="adj1" fmla="val 2104"/>
              <a:gd name="adj2" fmla="val 199264"/>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9351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500"/>
                                        <p:tgtEl>
                                          <p:spTgt spid="8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fade">
                                      <p:cBhvr>
                                        <p:cTn id="39" dur="500"/>
                                        <p:tgtEl>
                                          <p:spTgt spid="8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par>
                                <p:cTn id="45" presetID="22" presetClass="entr" presetSubtype="8"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left)">
                                      <p:cBhvr>
                                        <p:cTn id="47" dur="500"/>
                                        <p:tgtEl>
                                          <p:spTgt spid="90"/>
                                        </p:tgtEl>
                                      </p:cBhvr>
                                    </p:animEffect>
                                  </p:childTnLst>
                                </p:cTn>
                              </p:par>
                              <p:par>
                                <p:cTn id="48" presetID="22" presetClass="entr" presetSubtype="1"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wipe(up)">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up)">
                                      <p:cBhvr>
                                        <p:cTn id="55" dur="500"/>
                                        <p:tgtEl>
                                          <p:spTgt spid="89"/>
                                        </p:tgtEl>
                                      </p:cBhvr>
                                    </p:animEffect>
                                  </p:childTnLst>
                                </p:cTn>
                              </p:par>
                              <p:par>
                                <p:cTn id="56" presetID="22" presetClass="entr" presetSubtype="1"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up)">
                                      <p:cBhvr>
                                        <p:cTn id="58" dur="500"/>
                                        <p:tgtEl>
                                          <p:spTgt spid="87"/>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wipe(up)">
                                      <p:cBhvr>
                                        <p:cTn id="62" dur="500"/>
                                        <p:tgtEl>
                                          <p:spTgt spid="1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1" grpId="0" animBg="1"/>
      <p:bldP spid="82" grpId="0" animBg="1"/>
      <p:bldP spid="83" grpId="0" animBg="1"/>
      <p:bldP spid="84" grpId="0" animBg="1"/>
      <p:bldP spid="86" grpId="0" animBg="1"/>
      <p:bldP spid="88"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61F1-3E03-4AE7-8645-4083BECB6E88}"/>
              </a:ext>
            </a:extLst>
          </p:cNvPr>
          <p:cNvSpPr>
            <a:spLocks noGrp="1"/>
          </p:cNvSpPr>
          <p:nvPr>
            <p:ph type="title"/>
          </p:nvPr>
        </p:nvSpPr>
        <p:spPr/>
        <p:txBody>
          <a:bodyPr/>
          <a:lstStyle/>
          <a:p>
            <a:r>
              <a:rPr lang="en-US" dirty="0"/>
              <a:t>Storage Performance</a:t>
            </a:r>
          </a:p>
        </p:txBody>
      </p:sp>
      <p:sp>
        <p:nvSpPr>
          <p:cNvPr id="4" name="Text Placeholder 3">
            <a:extLst>
              <a:ext uri="{FF2B5EF4-FFF2-40B4-BE49-F238E27FC236}">
                <a16:creationId xmlns:a16="http://schemas.microsoft.com/office/drawing/2014/main" id="{30C56F20-33C2-4918-96E7-4B7101CC05F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73534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1CF0-5603-453B-9CE3-8C8675A79777}"/>
              </a:ext>
            </a:extLst>
          </p:cNvPr>
          <p:cNvSpPr>
            <a:spLocks noGrp="1"/>
          </p:cNvSpPr>
          <p:nvPr>
            <p:ph type="title"/>
          </p:nvPr>
        </p:nvSpPr>
        <p:spPr>
          <a:xfrm>
            <a:off x="588262" y="1871544"/>
            <a:ext cx="5943600" cy="1661993"/>
          </a:xfrm>
        </p:spPr>
        <p:txBody>
          <a:bodyPr/>
          <a:lstStyle/>
          <a:p>
            <a:r>
              <a:rPr lang="en-US" dirty="0"/>
              <a:t>Tips and tricks to get the most out of your Azure virtual machines</a:t>
            </a:r>
          </a:p>
        </p:txBody>
      </p:sp>
      <p:sp>
        <p:nvSpPr>
          <p:cNvPr id="3" name="Text Placeholder 2">
            <a:extLst>
              <a:ext uri="{FF2B5EF4-FFF2-40B4-BE49-F238E27FC236}">
                <a16:creationId xmlns:a16="http://schemas.microsoft.com/office/drawing/2014/main" id="{4750A7A9-032C-435E-AE1A-2F0ABCA0F652}"/>
              </a:ext>
            </a:extLst>
          </p:cNvPr>
          <p:cNvSpPr>
            <a:spLocks noGrp="1"/>
          </p:cNvSpPr>
          <p:nvPr>
            <p:ph type="body" sz="quarter" idx="12"/>
          </p:nvPr>
        </p:nvSpPr>
        <p:spPr>
          <a:xfrm>
            <a:off x="582041" y="3962400"/>
            <a:ext cx="5943600" cy="923330"/>
          </a:xfrm>
        </p:spPr>
        <p:txBody>
          <a:bodyPr/>
          <a:lstStyle/>
          <a:p>
            <a:r>
              <a:rPr lang="en-US" dirty="0"/>
              <a:t>Drew McDaniel</a:t>
            </a:r>
          </a:p>
          <a:p>
            <a:r>
              <a:rPr lang="en-US" dirty="0"/>
              <a:t>Principal Lead Program Manager</a:t>
            </a:r>
          </a:p>
          <a:p>
            <a:r>
              <a:rPr lang="en-US" dirty="0"/>
              <a:t>Azure Virtual Machines</a:t>
            </a:r>
          </a:p>
        </p:txBody>
      </p:sp>
      <p:sp>
        <p:nvSpPr>
          <p:cNvPr id="4" name="Text Placeholder 3">
            <a:extLst>
              <a:ext uri="{FF2B5EF4-FFF2-40B4-BE49-F238E27FC236}">
                <a16:creationId xmlns:a16="http://schemas.microsoft.com/office/drawing/2014/main" id="{518CB969-61BD-49EB-B939-C75BBB16A913}"/>
              </a:ext>
            </a:extLst>
          </p:cNvPr>
          <p:cNvSpPr>
            <a:spLocks noGrp="1"/>
          </p:cNvSpPr>
          <p:nvPr>
            <p:ph type="body" sz="quarter" idx="13"/>
          </p:nvPr>
        </p:nvSpPr>
        <p:spPr/>
        <p:txBody>
          <a:bodyPr/>
          <a:lstStyle/>
          <a:p>
            <a:r>
              <a:rPr lang="en-US" dirty="0"/>
              <a:t>BRK3296</a:t>
            </a:r>
          </a:p>
        </p:txBody>
      </p:sp>
    </p:spTree>
    <p:extLst>
      <p:ext uri="{BB962C8B-B14F-4D97-AF65-F5344CB8AC3E}">
        <p14:creationId xmlns:p14="http://schemas.microsoft.com/office/powerpoint/2010/main" val="152760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602056" y="240861"/>
            <a:ext cx="11018520" cy="553998"/>
          </a:xfrm>
        </p:spPr>
        <p:txBody>
          <a:bodyPr/>
          <a:lstStyle/>
          <a:p>
            <a:r>
              <a:rPr lang="en-US" dirty="0">
                <a:solidFill>
                  <a:schemeClr val="tx1"/>
                </a:solidFill>
              </a:rPr>
              <a:t>VM OS Disk Sources</a:t>
            </a:r>
            <a:endParaRPr lang="en-US" dirty="0"/>
          </a:p>
        </p:txBody>
      </p:sp>
      <p:sp>
        <p:nvSpPr>
          <p:cNvPr id="22" name="Arrow: Up 21">
            <a:extLst>
              <a:ext uri="{FF2B5EF4-FFF2-40B4-BE49-F238E27FC236}">
                <a16:creationId xmlns:a16="http://schemas.microsoft.com/office/drawing/2014/main" id="{4F308D24-E55B-4DA5-9A6D-8C49F97BEF52}"/>
              </a:ext>
            </a:extLst>
          </p:cNvPr>
          <p:cNvSpPr/>
          <p:nvPr/>
        </p:nvSpPr>
        <p:spPr bwMode="auto">
          <a:xfrm>
            <a:off x="1984543" y="887203"/>
            <a:ext cx="731520" cy="4983480"/>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Scalability</a:t>
            </a:r>
          </a:p>
        </p:txBody>
      </p:sp>
      <p:grpSp>
        <p:nvGrpSpPr>
          <p:cNvPr id="15" name="Group 14">
            <a:extLst>
              <a:ext uri="{FF2B5EF4-FFF2-40B4-BE49-F238E27FC236}">
                <a16:creationId xmlns:a16="http://schemas.microsoft.com/office/drawing/2014/main" id="{7FB8E1D5-AB22-4EB3-8B27-0FEEE1609AAE}"/>
              </a:ext>
            </a:extLst>
          </p:cNvPr>
          <p:cNvGrpSpPr/>
          <p:nvPr/>
        </p:nvGrpSpPr>
        <p:grpSpPr>
          <a:xfrm>
            <a:off x="2547257" y="5763602"/>
            <a:ext cx="9355848" cy="988501"/>
            <a:chOff x="2547257" y="5763602"/>
            <a:chExt cx="9355848" cy="988501"/>
          </a:xfrm>
        </p:grpSpPr>
        <p:sp>
          <p:nvSpPr>
            <p:cNvPr id="21" name="Arrow: Right 20">
              <a:extLst>
                <a:ext uri="{FF2B5EF4-FFF2-40B4-BE49-F238E27FC236}">
                  <a16:creationId xmlns:a16="http://schemas.microsoft.com/office/drawing/2014/main" id="{23500650-ABC3-4B01-85AD-9BA56D14FA1F}"/>
                </a:ext>
              </a:extLst>
            </p:cNvPr>
            <p:cNvSpPr/>
            <p:nvPr/>
          </p:nvSpPr>
          <p:spPr bwMode="auto">
            <a:xfrm>
              <a:off x="2547257" y="5763602"/>
              <a:ext cx="9355848" cy="73152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Cost</a:t>
              </a:r>
            </a:p>
          </p:txBody>
        </p:sp>
        <p:sp>
          <p:nvSpPr>
            <p:cNvPr id="3" name="TextBox 2">
              <a:extLst>
                <a:ext uri="{FF2B5EF4-FFF2-40B4-BE49-F238E27FC236}">
                  <a16:creationId xmlns:a16="http://schemas.microsoft.com/office/drawing/2014/main" id="{17A665F6-2A60-4009-B988-47EB6A13FC8C}"/>
                </a:ext>
              </a:extLst>
            </p:cNvPr>
            <p:cNvSpPr txBox="1"/>
            <p:nvPr/>
          </p:nvSpPr>
          <p:spPr>
            <a:xfrm>
              <a:off x="2547257" y="6444326"/>
              <a:ext cx="103233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Cost</a:t>
              </a:r>
            </a:p>
          </p:txBody>
        </p:sp>
        <p:sp>
          <p:nvSpPr>
            <p:cNvPr id="42" name="TextBox 41">
              <a:extLst>
                <a:ext uri="{FF2B5EF4-FFF2-40B4-BE49-F238E27FC236}">
                  <a16:creationId xmlns:a16="http://schemas.microsoft.com/office/drawing/2014/main" id="{7FAB0336-20C1-40C5-A3E4-754D1E4193DA}"/>
                </a:ext>
              </a:extLst>
            </p:cNvPr>
            <p:cNvSpPr txBox="1"/>
            <p:nvPr/>
          </p:nvSpPr>
          <p:spPr>
            <a:xfrm>
              <a:off x="10287450" y="6428009"/>
              <a:ext cx="11172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Cost</a:t>
              </a:r>
            </a:p>
          </p:txBody>
        </p:sp>
      </p:grpSp>
      <p:sp>
        <p:nvSpPr>
          <p:cNvPr id="43" name="TextBox 42">
            <a:extLst>
              <a:ext uri="{FF2B5EF4-FFF2-40B4-BE49-F238E27FC236}">
                <a16:creationId xmlns:a16="http://schemas.microsoft.com/office/drawing/2014/main" id="{B17E04F5-71E6-4591-B429-C0C3121ACBF5}"/>
              </a:ext>
            </a:extLst>
          </p:cNvPr>
          <p:cNvSpPr txBox="1"/>
          <p:nvPr/>
        </p:nvSpPr>
        <p:spPr>
          <a:xfrm>
            <a:off x="1254803" y="5364508"/>
            <a:ext cx="597921"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 VM</a:t>
            </a:r>
          </a:p>
        </p:txBody>
      </p:sp>
      <p:sp>
        <p:nvSpPr>
          <p:cNvPr id="44" name="TextBox 43">
            <a:extLst>
              <a:ext uri="{FF2B5EF4-FFF2-40B4-BE49-F238E27FC236}">
                <a16:creationId xmlns:a16="http://schemas.microsoft.com/office/drawing/2014/main" id="{77992608-0FBA-4AF0-BA7C-BE6435E1BD0E}"/>
              </a:ext>
            </a:extLst>
          </p:cNvPr>
          <p:cNvSpPr txBox="1"/>
          <p:nvPr/>
        </p:nvSpPr>
        <p:spPr>
          <a:xfrm>
            <a:off x="350710" y="4530511"/>
            <a:ext cx="1639873"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100 - 300 VMs</a:t>
            </a:r>
          </a:p>
        </p:txBody>
      </p:sp>
      <p:sp>
        <p:nvSpPr>
          <p:cNvPr id="48" name="TextBox 47">
            <a:extLst>
              <a:ext uri="{FF2B5EF4-FFF2-40B4-BE49-F238E27FC236}">
                <a16:creationId xmlns:a16="http://schemas.microsoft.com/office/drawing/2014/main" id="{E180FB41-D6A5-45C6-8AAE-89C573990DCB}"/>
              </a:ext>
            </a:extLst>
          </p:cNvPr>
          <p:cNvSpPr txBox="1"/>
          <p:nvPr/>
        </p:nvSpPr>
        <p:spPr>
          <a:xfrm>
            <a:off x="326472" y="2006435"/>
            <a:ext cx="1526252"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1000s of VMs</a:t>
            </a:r>
          </a:p>
        </p:txBody>
      </p:sp>
      <p:sp>
        <p:nvSpPr>
          <p:cNvPr id="53" name="TextBox 52">
            <a:extLst>
              <a:ext uri="{FF2B5EF4-FFF2-40B4-BE49-F238E27FC236}">
                <a16:creationId xmlns:a16="http://schemas.microsoft.com/office/drawing/2014/main" id="{DED26BF3-53DA-45BB-A9CF-94F1B1CB90B1}"/>
              </a:ext>
            </a:extLst>
          </p:cNvPr>
          <p:cNvSpPr txBox="1"/>
          <p:nvPr/>
        </p:nvSpPr>
        <p:spPr>
          <a:xfrm>
            <a:off x="132509" y="1208682"/>
            <a:ext cx="1720215"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10,000s of VMs</a:t>
            </a:r>
          </a:p>
        </p:txBody>
      </p:sp>
      <p:sp>
        <p:nvSpPr>
          <p:cNvPr id="54" name="Flowchart: Magnetic Disk 53">
            <a:extLst>
              <a:ext uri="{FF2B5EF4-FFF2-40B4-BE49-F238E27FC236}">
                <a16:creationId xmlns:a16="http://schemas.microsoft.com/office/drawing/2014/main" id="{839C1CE8-5D2E-4E6E-B3D3-9380376AAD2F}"/>
              </a:ext>
            </a:extLst>
          </p:cNvPr>
          <p:cNvSpPr/>
          <p:nvPr/>
        </p:nvSpPr>
        <p:spPr bwMode="auto">
          <a:xfrm>
            <a:off x="2652562" y="5152636"/>
            <a:ext cx="821723"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OS Disk</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7" name="Flowchart: Magnetic Disk 56">
            <a:extLst>
              <a:ext uri="{FF2B5EF4-FFF2-40B4-BE49-F238E27FC236}">
                <a16:creationId xmlns:a16="http://schemas.microsoft.com/office/drawing/2014/main" id="{FF701296-E6B8-4DA5-9FA4-426C0A657F52}"/>
              </a:ext>
            </a:extLst>
          </p:cNvPr>
          <p:cNvSpPr/>
          <p:nvPr/>
        </p:nvSpPr>
        <p:spPr bwMode="auto">
          <a:xfrm>
            <a:off x="3474285" y="4318639"/>
            <a:ext cx="821723"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Custom Image</a:t>
            </a:r>
          </a:p>
        </p:txBody>
      </p:sp>
      <p:sp>
        <p:nvSpPr>
          <p:cNvPr id="59" name="Flowchart: Magnetic Disk 58">
            <a:extLst>
              <a:ext uri="{FF2B5EF4-FFF2-40B4-BE49-F238E27FC236}">
                <a16:creationId xmlns:a16="http://schemas.microsoft.com/office/drawing/2014/main" id="{9507B93D-4B3C-41CB-868E-EE5781116069}"/>
              </a:ext>
            </a:extLst>
          </p:cNvPr>
          <p:cNvSpPr/>
          <p:nvPr/>
        </p:nvSpPr>
        <p:spPr bwMode="auto">
          <a:xfrm>
            <a:off x="8688542" y="1794563"/>
            <a:ext cx="956201"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Marketplace Image</a:t>
            </a:r>
          </a:p>
        </p:txBody>
      </p:sp>
      <p:sp>
        <p:nvSpPr>
          <p:cNvPr id="62" name="Flowchart: Magnetic Disk 61">
            <a:extLst>
              <a:ext uri="{FF2B5EF4-FFF2-40B4-BE49-F238E27FC236}">
                <a16:creationId xmlns:a16="http://schemas.microsoft.com/office/drawing/2014/main" id="{1AEC06A8-0DEE-4058-A66F-4EDD84186D97}"/>
              </a:ext>
            </a:extLst>
          </p:cNvPr>
          <p:cNvSpPr/>
          <p:nvPr/>
        </p:nvSpPr>
        <p:spPr bwMode="auto">
          <a:xfrm>
            <a:off x="9729356" y="996810"/>
            <a:ext cx="956201"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Platform Image</a:t>
            </a:r>
          </a:p>
        </p:txBody>
      </p:sp>
      <p:sp>
        <p:nvSpPr>
          <p:cNvPr id="10" name="Oval 9">
            <a:extLst>
              <a:ext uri="{FF2B5EF4-FFF2-40B4-BE49-F238E27FC236}">
                <a16:creationId xmlns:a16="http://schemas.microsoft.com/office/drawing/2014/main" id="{CD22D2A7-313A-4D66-AE14-B8A3783CDFE8}"/>
              </a:ext>
            </a:extLst>
          </p:cNvPr>
          <p:cNvSpPr>
            <a:spLocks/>
          </p:cNvSpPr>
          <p:nvPr/>
        </p:nvSpPr>
        <p:spPr bwMode="auto">
          <a:xfrm rot="20380135">
            <a:off x="2022619" y="3595195"/>
            <a:ext cx="3383280" cy="2651760"/>
          </a:xfrm>
          <a:prstGeom prst="ellipse">
            <a:avLst/>
          </a:prstGeom>
          <a:solidFill>
            <a:srgbClr val="107C10">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Customers</a:t>
            </a:r>
          </a:p>
        </p:txBody>
      </p:sp>
      <p:sp>
        <p:nvSpPr>
          <p:cNvPr id="64" name="Oval 63">
            <a:extLst>
              <a:ext uri="{FF2B5EF4-FFF2-40B4-BE49-F238E27FC236}">
                <a16:creationId xmlns:a16="http://schemas.microsoft.com/office/drawing/2014/main" id="{BCEBD7D4-8B2D-4D8E-B9E9-3F87673396E7}"/>
              </a:ext>
            </a:extLst>
          </p:cNvPr>
          <p:cNvSpPr>
            <a:spLocks/>
          </p:cNvSpPr>
          <p:nvPr/>
        </p:nvSpPr>
        <p:spPr bwMode="auto">
          <a:xfrm rot="20380135">
            <a:off x="7953103" y="190579"/>
            <a:ext cx="3383280" cy="2651760"/>
          </a:xfrm>
          <a:prstGeom prst="ellipse">
            <a:avLst/>
          </a:prstGeom>
          <a:solidFill>
            <a:srgbClr val="0078D4">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Platform</a:t>
            </a:r>
          </a:p>
        </p:txBody>
      </p:sp>
      <p:sp>
        <p:nvSpPr>
          <p:cNvPr id="19" name="Rectangle 18">
            <a:extLst>
              <a:ext uri="{FF2B5EF4-FFF2-40B4-BE49-F238E27FC236}">
                <a16:creationId xmlns:a16="http://schemas.microsoft.com/office/drawing/2014/main" id="{0E9681F9-DD31-4F3E-9E11-65CF1A0E1491}"/>
              </a:ext>
            </a:extLst>
          </p:cNvPr>
          <p:cNvSpPr/>
          <p:nvPr/>
        </p:nvSpPr>
        <p:spPr bwMode="auto">
          <a:xfrm>
            <a:off x="10354018" y="77681"/>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BRK3178 (Tue)</a:t>
            </a:r>
          </a:p>
        </p:txBody>
      </p:sp>
      <p:pic>
        <p:nvPicPr>
          <p:cNvPr id="20" name="Picture 19">
            <a:extLst>
              <a:ext uri="{FF2B5EF4-FFF2-40B4-BE49-F238E27FC236}">
                <a16:creationId xmlns:a16="http://schemas.microsoft.com/office/drawing/2014/main" id="{87A7907E-636C-4EF8-A693-8420A7BAA42D}"/>
              </a:ext>
            </a:extLst>
          </p:cNvPr>
          <p:cNvPicPr>
            <a:picLocks noChangeAspect="1"/>
          </p:cNvPicPr>
          <p:nvPr/>
        </p:nvPicPr>
        <p:blipFill>
          <a:blip r:embed="rId3"/>
          <a:stretch>
            <a:fillRect/>
          </a:stretch>
        </p:blipFill>
        <p:spPr>
          <a:xfrm>
            <a:off x="4351574" y="1688951"/>
            <a:ext cx="4293478" cy="3232124"/>
          </a:xfrm>
          <a:prstGeom prst="rect">
            <a:avLst/>
          </a:prstGeom>
        </p:spPr>
      </p:pic>
    </p:spTree>
    <p:extLst>
      <p:ext uri="{BB962C8B-B14F-4D97-AF65-F5344CB8AC3E}">
        <p14:creationId xmlns:p14="http://schemas.microsoft.com/office/powerpoint/2010/main" val="99722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3" grpId="0"/>
      <p:bldP spid="44" grpId="0"/>
      <p:bldP spid="48" grpId="0"/>
      <p:bldP spid="53" grpId="0"/>
      <p:bldP spid="54" grpId="0" animBg="1"/>
      <p:bldP spid="57" grpId="0" animBg="1"/>
      <p:bldP spid="59" grpId="0" animBg="1"/>
      <p:bldP spid="62" grpId="0" animBg="1"/>
      <p:bldP spid="10"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602056" y="240861"/>
            <a:ext cx="11018520" cy="553998"/>
          </a:xfrm>
        </p:spPr>
        <p:txBody>
          <a:bodyPr/>
          <a:lstStyle/>
          <a:p>
            <a:r>
              <a:rPr lang="en-US" dirty="0">
                <a:solidFill>
                  <a:schemeClr val="tx1"/>
                </a:solidFill>
              </a:rPr>
              <a:t>VM OS Disk Sources</a:t>
            </a:r>
            <a:endParaRPr lang="en-US" dirty="0"/>
          </a:p>
        </p:txBody>
      </p:sp>
      <p:sp>
        <p:nvSpPr>
          <p:cNvPr id="22" name="Arrow: Up 21">
            <a:extLst>
              <a:ext uri="{FF2B5EF4-FFF2-40B4-BE49-F238E27FC236}">
                <a16:creationId xmlns:a16="http://schemas.microsoft.com/office/drawing/2014/main" id="{4F308D24-E55B-4DA5-9A6D-8C49F97BEF52}"/>
              </a:ext>
            </a:extLst>
          </p:cNvPr>
          <p:cNvSpPr/>
          <p:nvPr/>
        </p:nvSpPr>
        <p:spPr bwMode="auto">
          <a:xfrm>
            <a:off x="1984543" y="887203"/>
            <a:ext cx="731520" cy="4983480"/>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Scalability</a:t>
            </a:r>
          </a:p>
        </p:txBody>
      </p:sp>
      <p:grpSp>
        <p:nvGrpSpPr>
          <p:cNvPr id="15" name="Group 14">
            <a:extLst>
              <a:ext uri="{FF2B5EF4-FFF2-40B4-BE49-F238E27FC236}">
                <a16:creationId xmlns:a16="http://schemas.microsoft.com/office/drawing/2014/main" id="{7FB8E1D5-AB22-4EB3-8B27-0FEEE1609AAE}"/>
              </a:ext>
            </a:extLst>
          </p:cNvPr>
          <p:cNvGrpSpPr/>
          <p:nvPr/>
        </p:nvGrpSpPr>
        <p:grpSpPr>
          <a:xfrm>
            <a:off x="2547257" y="5763602"/>
            <a:ext cx="9355848" cy="988501"/>
            <a:chOff x="2547257" y="5763602"/>
            <a:chExt cx="9355848" cy="988501"/>
          </a:xfrm>
        </p:grpSpPr>
        <p:sp>
          <p:nvSpPr>
            <p:cNvPr id="21" name="Arrow: Right 20">
              <a:extLst>
                <a:ext uri="{FF2B5EF4-FFF2-40B4-BE49-F238E27FC236}">
                  <a16:creationId xmlns:a16="http://schemas.microsoft.com/office/drawing/2014/main" id="{23500650-ABC3-4B01-85AD-9BA56D14FA1F}"/>
                </a:ext>
              </a:extLst>
            </p:cNvPr>
            <p:cNvSpPr/>
            <p:nvPr/>
          </p:nvSpPr>
          <p:spPr bwMode="auto">
            <a:xfrm>
              <a:off x="2547257" y="5763602"/>
              <a:ext cx="9355848" cy="73152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Cost</a:t>
              </a:r>
            </a:p>
          </p:txBody>
        </p:sp>
        <p:sp>
          <p:nvSpPr>
            <p:cNvPr id="3" name="TextBox 2">
              <a:extLst>
                <a:ext uri="{FF2B5EF4-FFF2-40B4-BE49-F238E27FC236}">
                  <a16:creationId xmlns:a16="http://schemas.microsoft.com/office/drawing/2014/main" id="{17A665F6-2A60-4009-B988-47EB6A13FC8C}"/>
                </a:ext>
              </a:extLst>
            </p:cNvPr>
            <p:cNvSpPr txBox="1"/>
            <p:nvPr/>
          </p:nvSpPr>
          <p:spPr>
            <a:xfrm>
              <a:off x="2547257" y="6444326"/>
              <a:ext cx="103233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Cost</a:t>
              </a:r>
            </a:p>
          </p:txBody>
        </p:sp>
        <p:sp>
          <p:nvSpPr>
            <p:cNvPr id="42" name="TextBox 41">
              <a:extLst>
                <a:ext uri="{FF2B5EF4-FFF2-40B4-BE49-F238E27FC236}">
                  <a16:creationId xmlns:a16="http://schemas.microsoft.com/office/drawing/2014/main" id="{7FAB0336-20C1-40C5-A3E4-754D1E4193DA}"/>
                </a:ext>
              </a:extLst>
            </p:cNvPr>
            <p:cNvSpPr txBox="1"/>
            <p:nvPr/>
          </p:nvSpPr>
          <p:spPr>
            <a:xfrm>
              <a:off x="10287450" y="6428009"/>
              <a:ext cx="111729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Cost</a:t>
              </a:r>
            </a:p>
          </p:txBody>
        </p:sp>
      </p:grpSp>
      <p:sp>
        <p:nvSpPr>
          <p:cNvPr id="43" name="TextBox 42">
            <a:extLst>
              <a:ext uri="{FF2B5EF4-FFF2-40B4-BE49-F238E27FC236}">
                <a16:creationId xmlns:a16="http://schemas.microsoft.com/office/drawing/2014/main" id="{B17E04F5-71E6-4591-B429-C0C3121ACBF5}"/>
              </a:ext>
            </a:extLst>
          </p:cNvPr>
          <p:cNvSpPr txBox="1"/>
          <p:nvPr/>
        </p:nvSpPr>
        <p:spPr>
          <a:xfrm>
            <a:off x="1254803" y="5364508"/>
            <a:ext cx="597921"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 VM</a:t>
            </a:r>
          </a:p>
        </p:txBody>
      </p:sp>
      <p:sp>
        <p:nvSpPr>
          <p:cNvPr id="44" name="TextBox 43">
            <a:extLst>
              <a:ext uri="{FF2B5EF4-FFF2-40B4-BE49-F238E27FC236}">
                <a16:creationId xmlns:a16="http://schemas.microsoft.com/office/drawing/2014/main" id="{77992608-0FBA-4AF0-BA7C-BE6435E1BD0E}"/>
              </a:ext>
            </a:extLst>
          </p:cNvPr>
          <p:cNvSpPr txBox="1"/>
          <p:nvPr/>
        </p:nvSpPr>
        <p:spPr>
          <a:xfrm>
            <a:off x="488568" y="4530511"/>
            <a:ext cx="1364156"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10 - 20 VMs</a:t>
            </a:r>
          </a:p>
        </p:txBody>
      </p:sp>
      <p:sp>
        <p:nvSpPr>
          <p:cNvPr id="48" name="TextBox 47">
            <a:extLst>
              <a:ext uri="{FF2B5EF4-FFF2-40B4-BE49-F238E27FC236}">
                <a16:creationId xmlns:a16="http://schemas.microsoft.com/office/drawing/2014/main" id="{E180FB41-D6A5-45C6-8AAE-89C573990DCB}"/>
              </a:ext>
            </a:extLst>
          </p:cNvPr>
          <p:cNvSpPr txBox="1"/>
          <p:nvPr/>
        </p:nvSpPr>
        <p:spPr>
          <a:xfrm>
            <a:off x="326472" y="2006435"/>
            <a:ext cx="1526252"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1000s of VMs</a:t>
            </a:r>
          </a:p>
        </p:txBody>
      </p:sp>
      <p:sp>
        <p:nvSpPr>
          <p:cNvPr id="53" name="TextBox 52">
            <a:extLst>
              <a:ext uri="{FF2B5EF4-FFF2-40B4-BE49-F238E27FC236}">
                <a16:creationId xmlns:a16="http://schemas.microsoft.com/office/drawing/2014/main" id="{DED26BF3-53DA-45BB-A9CF-94F1B1CB90B1}"/>
              </a:ext>
            </a:extLst>
          </p:cNvPr>
          <p:cNvSpPr txBox="1"/>
          <p:nvPr/>
        </p:nvSpPr>
        <p:spPr>
          <a:xfrm>
            <a:off x="132509" y="1208682"/>
            <a:ext cx="1720215" cy="307777"/>
          </a:xfrm>
          <a:prstGeom prst="rect">
            <a:avLst/>
          </a:prstGeom>
          <a:noFill/>
        </p:spPr>
        <p:txBody>
          <a:bodyPr wrap="none" lIns="0" tIns="0" rIns="0" bIns="0" rtlCol="0">
            <a:spAutoFit/>
          </a:bodyPr>
          <a:lstStyle/>
          <a:p>
            <a:pPr marL="0" marR="0" lvl="0" indent="0" algn="just"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10,000s of VMs</a:t>
            </a:r>
          </a:p>
        </p:txBody>
      </p:sp>
      <p:sp>
        <p:nvSpPr>
          <p:cNvPr id="54" name="Flowchart: Magnetic Disk 53">
            <a:extLst>
              <a:ext uri="{FF2B5EF4-FFF2-40B4-BE49-F238E27FC236}">
                <a16:creationId xmlns:a16="http://schemas.microsoft.com/office/drawing/2014/main" id="{839C1CE8-5D2E-4E6E-B3D3-9380376AAD2F}"/>
              </a:ext>
            </a:extLst>
          </p:cNvPr>
          <p:cNvSpPr/>
          <p:nvPr/>
        </p:nvSpPr>
        <p:spPr bwMode="auto">
          <a:xfrm>
            <a:off x="2652562" y="5152636"/>
            <a:ext cx="821723"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OS Disk</a:t>
            </a: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7" name="Flowchart: Magnetic Disk 56">
            <a:extLst>
              <a:ext uri="{FF2B5EF4-FFF2-40B4-BE49-F238E27FC236}">
                <a16:creationId xmlns:a16="http://schemas.microsoft.com/office/drawing/2014/main" id="{FF701296-E6B8-4DA5-9FA4-426C0A657F52}"/>
              </a:ext>
            </a:extLst>
          </p:cNvPr>
          <p:cNvSpPr/>
          <p:nvPr/>
        </p:nvSpPr>
        <p:spPr bwMode="auto">
          <a:xfrm>
            <a:off x="3474285" y="4318639"/>
            <a:ext cx="821723"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Custom Image</a:t>
            </a:r>
          </a:p>
        </p:txBody>
      </p:sp>
      <p:sp>
        <p:nvSpPr>
          <p:cNvPr id="59" name="Flowchart: Magnetic Disk 58">
            <a:extLst>
              <a:ext uri="{FF2B5EF4-FFF2-40B4-BE49-F238E27FC236}">
                <a16:creationId xmlns:a16="http://schemas.microsoft.com/office/drawing/2014/main" id="{9507B93D-4B3C-41CB-868E-EE5781116069}"/>
              </a:ext>
            </a:extLst>
          </p:cNvPr>
          <p:cNvSpPr/>
          <p:nvPr/>
        </p:nvSpPr>
        <p:spPr bwMode="auto">
          <a:xfrm>
            <a:off x="8688542" y="1794563"/>
            <a:ext cx="956201"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Marketplace Image</a:t>
            </a:r>
          </a:p>
        </p:txBody>
      </p:sp>
      <p:sp>
        <p:nvSpPr>
          <p:cNvPr id="62" name="Flowchart: Magnetic Disk 61">
            <a:extLst>
              <a:ext uri="{FF2B5EF4-FFF2-40B4-BE49-F238E27FC236}">
                <a16:creationId xmlns:a16="http://schemas.microsoft.com/office/drawing/2014/main" id="{1AEC06A8-0DEE-4058-A66F-4EDD84186D97}"/>
              </a:ext>
            </a:extLst>
          </p:cNvPr>
          <p:cNvSpPr/>
          <p:nvPr/>
        </p:nvSpPr>
        <p:spPr bwMode="auto">
          <a:xfrm>
            <a:off x="9729356" y="996810"/>
            <a:ext cx="956201" cy="731520"/>
          </a:xfrm>
          <a:prstGeom prst="flowChartMagneticDisk">
            <a:avLst/>
          </a:prstGeom>
          <a:solidFill>
            <a:srgbClr val="FFB9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mn-ea"/>
                <a:cs typeface="+mn-cs"/>
              </a:rPr>
              <a:t>Platform Image</a:t>
            </a:r>
          </a:p>
        </p:txBody>
      </p:sp>
      <p:sp>
        <p:nvSpPr>
          <p:cNvPr id="64" name="Oval 63">
            <a:extLst>
              <a:ext uri="{FF2B5EF4-FFF2-40B4-BE49-F238E27FC236}">
                <a16:creationId xmlns:a16="http://schemas.microsoft.com/office/drawing/2014/main" id="{BCEBD7D4-8B2D-4D8E-B9E9-3F87673396E7}"/>
              </a:ext>
            </a:extLst>
          </p:cNvPr>
          <p:cNvSpPr>
            <a:spLocks/>
          </p:cNvSpPr>
          <p:nvPr/>
        </p:nvSpPr>
        <p:spPr bwMode="auto">
          <a:xfrm rot="20380135">
            <a:off x="7953103" y="190579"/>
            <a:ext cx="3383280" cy="2651760"/>
          </a:xfrm>
          <a:prstGeom prst="ellipse">
            <a:avLst/>
          </a:prstGeom>
          <a:solidFill>
            <a:srgbClr val="0078D4">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Azure Platform</a:t>
            </a:r>
          </a:p>
        </p:txBody>
      </p:sp>
      <p:sp>
        <p:nvSpPr>
          <p:cNvPr id="19" name="Rectangle 18">
            <a:extLst>
              <a:ext uri="{FF2B5EF4-FFF2-40B4-BE49-F238E27FC236}">
                <a16:creationId xmlns:a16="http://schemas.microsoft.com/office/drawing/2014/main" id="{0E9681F9-DD31-4F3E-9E11-65CF1A0E1491}"/>
              </a:ext>
            </a:extLst>
          </p:cNvPr>
          <p:cNvSpPr/>
          <p:nvPr/>
        </p:nvSpPr>
        <p:spPr bwMode="auto">
          <a:xfrm>
            <a:off x="10354018" y="77681"/>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BRK3178 (Tue)</a:t>
            </a:r>
          </a:p>
        </p:txBody>
      </p:sp>
      <p:pic>
        <p:nvPicPr>
          <p:cNvPr id="20" name="Picture 19">
            <a:extLst>
              <a:ext uri="{FF2B5EF4-FFF2-40B4-BE49-F238E27FC236}">
                <a16:creationId xmlns:a16="http://schemas.microsoft.com/office/drawing/2014/main" id="{87A7907E-636C-4EF8-A693-8420A7BAA42D}"/>
              </a:ext>
            </a:extLst>
          </p:cNvPr>
          <p:cNvPicPr>
            <a:picLocks noChangeAspect="1"/>
          </p:cNvPicPr>
          <p:nvPr/>
        </p:nvPicPr>
        <p:blipFill>
          <a:blip r:embed="rId3"/>
          <a:stretch>
            <a:fillRect/>
          </a:stretch>
        </p:blipFill>
        <p:spPr>
          <a:xfrm>
            <a:off x="4351574" y="1688951"/>
            <a:ext cx="4293478" cy="3232124"/>
          </a:xfrm>
          <a:prstGeom prst="rect">
            <a:avLst/>
          </a:prstGeom>
        </p:spPr>
      </p:pic>
      <p:sp>
        <p:nvSpPr>
          <p:cNvPr id="10" name="Oval 9">
            <a:extLst>
              <a:ext uri="{FF2B5EF4-FFF2-40B4-BE49-F238E27FC236}">
                <a16:creationId xmlns:a16="http://schemas.microsoft.com/office/drawing/2014/main" id="{CD22D2A7-313A-4D66-AE14-B8A3783CDFE8}"/>
              </a:ext>
            </a:extLst>
          </p:cNvPr>
          <p:cNvSpPr>
            <a:spLocks/>
          </p:cNvSpPr>
          <p:nvPr/>
        </p:nvSpPr>
        <p:spPr bwMode="auto">
          <a:xfrm rot="20380135">
            <a:off x="1135114" y="894166"/>
            <a:ext cx="8599913" cy="5672965"/>
          </a:xfrm>
          <a:prstGeom prst="ellipse">
            <a:avLst/>
          </a:prstGeom>
          <a:solidFill>
            <a:srgbClr val="107C10">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Customers</a:t>
            </a:r>
          </a:p>
        </p:txBody>
      </p:sp>
    </p:spTree>
    <p:extLst>
      <p:ext uri="{BB962C8B-B14F-4D97-AF65-F5344CB8AC3E}">
        <p14:creationId xmlns:p14="http://schemas.microsoft.com/office/powerpoint/2010/main" val="80708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7983250" cy="498598"/>
          </a:xfrm>
        </p:spPr>
        <p:txBody>
          <a:bodyPr/>
          <a:lstStyle/>
          <a:p>
            <a:pPr defTabSz="896350"/>
            <a:r>
              <a:rPr lang="en-US" spc="-69" dirty="0">
                <a:gradFill>
                  <a:gsLst>
                    <a:gs pos="5417">
                      <a:srgbClr val="353535"/>
                    </a:gs>
                    <a:gs pos="28000">
                      <a:srgbClr val="353535"/>
                    </a:gs>
                  </a:gsLst>
                  <a:lin ang="5400000" scaled="0"/>
                </a:gradFill>
                <a:latin typeface="+mn-lt"/>
              </a:rPr>
              <a:t>VM Deployment Strategies</a:t>
            </a:r>
          </a:p>
        </p:txBody>
      </p:sp>
    </p:spTree>
    <p:extLst>
      <p:ext uri="{BB962C8B-B14F-4D97-AF65-F5344CB8AC3E}">
        <p14:creationId xmlns:p14="http://schemas.microsoft.com/office/powerpoint/2010/main" val="146350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p:txBody>
          <a:bodyPr/>
          <a:lstStyle/>
          <a:p>
            <a:r>
              <a:rPr lang="en-US" dirty="0">
                <a:solidFill>
                  <a:schemeClr val="tx1"/>
                </a:solidFill>
              </a:rPr>
              <a:t>High Availability and Disaster Recovery</a:t>
            </a:r>
            <a:endParaRPr lang="en-US" dirty="0"/>
          </a:p>
        </p:txBody>
      </p:sp>
      <p:grpSp>
        <p:nvGrpSpPr>
          <p:cNvPr id="4" name="Group 3">
            <a:extLst>
              <a:ext uri="{FF2B5EF4-FFF2-40B4-BE49-F238E27FC236}">
                <a16:creationId xmlns:a16="http://schemas.microsoft.com/office/drawing/2014/main" id="{9D54FE3D-FDEB-43CF-9506-C43FCA67C420}"/>
              </a:ext>
            </a:extLst>
          </p:cNvPr>
          <p:cNvGrpSpPr/>
          <p:nvPr/>
        </p:nvGrpSpPr>
        <p:grpSpPr>
          <a:xfrm>
            <a:off x="1479054" y="4149235"/>
            <a:ext cx="3334993" cy="1839730"/>
            <a:chOff x="1479054" y="4149235"/>
            <a:chExt cx="3334993" cy="1839730"/>
          </a:xfrm>
        </p:grpSpPr>
        <p:grpSp>
          <p:nvGrpSpPr>
            <p:cNvPr id="9" name="Group 8">
              <a:extLst>
                <a:ext uri="{FF2B5EF4-FFF2-40B4-BE49-F238E27FC236}">
                  <a16:creationId xmlns:a16="http://schemas.microsoft.com/office/drawing/2014/main" id="{A2FA5BF8-42F7-4735-83C2-9752FEC28A3B}"/>
                </a:ext>
              </a:extLst>
            </p:cNvPr>
            <p:cNvGrpSpPr/>
            <p:nvPr/>
          </p:nvGrpSpPr>
          <p:grpSpPr>
            <a:xfrm>
              <a:off x="1479054" y="5042182"/>
              <a:ext cx="3334993" cy="946783"/>
              <a:chOff x="3004264" y="4739119"/>
              <a:chExt cx="2891814" cy="965905"/>
            </a:xfrm>
          </p:grpSpPr>
          <p:sp>
            <p:nvSpPr>
              <p:cNvPr id="31" name="Rectangle 30">
                <a:extLst>
                  <a:ext uri="{FF2B5EF4-FFF2-40B4-BE49-F238E27FC236}">
                    <a16:creationId xmlns:a16="http://schemas.microsoft.com/office/drawing/2014/main" id="{AE93519E-5CAC-4E86-B857-A8DA0D05CD60}"/>
                  </a:ext>
                </a:extLst>
              </p:cNvPr>
              <p:cNvSpPr/>
              <p:nvPr/>
            </p:nvSpPr>
            <p:spPr>
              <a:xfrm>
                <a:off x="3004264" y="4739119"/>
                <a:ext cx="2891814" cy="36580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Availability sets / VM Scale Sets</a:t>
                </a:r>
              </a:p>
            </p:txBody>
          </p:sp>
          <p:sp>
            <p:nvSpPr>
              <p:cNvPr id="35" name="Rectangle 34">
                <a:extLst>
                  <a:ext uri="{FF2B5EF4-FFF2-40B4-BE49-F238E27FC236}">
                    <a16:creationId xmlns:a16="http://schemas.microsoft.com/office/drawing/2014/main" id="{2D1E9CB2-30C4-4538-8D43-0553AEA4C909}"/>
                  </a:ext>
                </a:extLst>
              </p:cNvPr>
              <p:cNvSpPr/>
              <p:nvPr/>
            </p:nvSpPr>
            <p:spPr>
              <a:xfrm>
                <a:off x="3004264" y="5108784"/>
                <a:ext cx="2390527" cy="59624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against failures within datacenters</a:t>
                </a:r>
              </a:p>
            </p:txBody>
          </p:sp>
        </p:grpSp>
        <p:grpSp>
          <p:nvGrpSpPr>
            <p:cNvPr id="84" name="Group 83">
              <a:extLst>
                <a:ext uri="{FF2B5EF4-FFF2-40B4-BE49-F238E27FC236}">
                  <a16:creationId xmlns:a16="http://schemas.microsoft.com/office/drawing/2014/main" id="{2A4E6E2D-2EAE-4A15-88D7-CB8AA5476496}"/>
                </a:ext>
              </a:extLst>
            </p:cNvPr>
            <p:cNvGrpSpPr/>
            <p:nvPr/>
          </p:nvGrpSpPr>
          <p:grpSpPr>
            <a:xfrm>
              <a:off x="2460510" y="4149235"/>
              <a:ext cx="1372080" cy="793006"/>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21" name="Arrow: Right 20">
            <a:extLst>
              <a:ext uri="{FF2B5EF4-FFF2-40B4-BE49-F238E27FC236}">
                <a16:creationId xmlns:a16="http://schemas.microsoft.com/office/drawing/2014/main" id="{23500650-ABC3-4B01-85AD-9BA56D14FA1F}"/>
              </a:ext>
            </a:extLst>
          </p:cNvPr>
          <p:cNvSpPr/>
          <p:nvPr/>
        </p:nvSpPr>
        <p:spPr bwMode="auto">
          <a:xfrm>
            <a:off x="1230536" y="6122824"/>
            <a:ext cx="10672569" cy="73152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Increased resiliency</a:t>
            </a:r>
          </a:p>
        </p:txBody>
      </p:sp>
      <p:sp>
        <p:nvSpPr>
          <p:cNvPr id="22" name="Arrow: Up 21">
            <a:extLst>
              <a:ext uri="{FF2B5EF4-FFF2-40B4-BE49-F238E27FC236}">
                <a16:creationId xmlns:a16="http://schemas.microsoft.com/office/drawing/2014/main" id="{4F308D24-E55B-4DA5-9A6D-8C49F97BEF52}"/>
              </a:ext>
            </a:extLst>
          </p:cNvPr>
          <p:cNvSpPr/>
          <p:nvPr/>
        </p:nvSpPr>
        <p:spPr bwMode="auto">
          <a:xfrm>
            <a:off x="602056" y="1246425"/>
            <a:ext cx="731520" cy="4983480"/>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Higher Latency</a:t>
            </a:r>
          </a:p>
        </p:txBody>
      </p:sp>
      <p:grpSp>
        <p:nvGrpSpPr>
          <p:cNvPr id="7" name="Group 6">
            <a:extLst>
              <a:ext uri="{FF2B5EF4-FFF2-40B4-BE49-F238E27FC236}">
                <a16:creationId xmlns:a16="http://schemas.microsoft.com/office/drawing/2014/main" id="{CB2FF363-4DE7-4F02-9C13-38D549B91130}"/>
              </a:ext>
            </a:extLst>
          </p:cNvPr>
          <p:cNvGrpSpPr/>
          <p:nvPr/>
        </p:nvGrpSpPr>
        <p:grpSpPr>
          <a:xfrm>
            <a:off x="5298276" y="2431840"/>
            <a:ext cx="2209947" cy="2091811"/>
            <a:chOff x="5049154" y="2694516"/>
            <a:chExt cx="2209947" cy="2091811"/>
          </a:xfrm>
        </p:grpSpPr>
        <p:grpSp>
          <p:nvGrpSpPr>
            <p:cNvPr id="6" name="Group 5">
              <a:extLst>
                <a:ext uri="{FF2B5EF4-FFF2-40B4-BE49-F238E27FC236}">
                  <a16:creationId xmlns:a16="http://schemas.microsoft.com/office/drawing/2014/main" id="{2C75E81C-B1BA-4B4D-8CCA-A486C2C75E62}"/>
                </a:ext>
              </a:extLst>
            </p:cNvPr>
            <p:cNvGrpSpPr/>
            <p:nvPr/>
          </p:nvGrpSpPr>
          <p:grpSpPr>
            <a:xfrm>
              <a:off x="5573706" y="2694516"/>
              <a:ext cx="1160842" cy="1053623"/>
              <a:chOff x="5446681" y="2694516"/>
              <a:chExt cx="1160842" cy="1053623"/>
            </a:xfrm>
          </p:grpSpPr>
          <p:grpSp>
            <p:nvGrpSpPr>
              <p:cNvPr id="49" name="Group 48">
                <a:extLst>
                  <a:ext uri="{FF2B5EF4-FFF2-40B4-BE49-F238E27FC236}">
                    <a16:creationId xmlns:a16="http://schemas.microsoft.com/office/drawing/2014/main" id="{90D8BDC3-2982-45C7-A6B0-0805D8E436C0}"/>
                  </a:ext>
                </a:extLst>
              </p:cNvPr>
              <p:cNvGrpSpPr/>
              <p:nvPr/>
            </p:nvGrpSpPr>
            <p:grpSpPr>
              <a:xfrm>
                <a:off x="5446681" y="2694516"/>
                <a:ext cx="1123198" cy="1053623"/>
                <a:chOff x="6265202" y="2921103"/>
                <a:chExt cx="1145883" cy="1074902"/>
              </a:xfrm>
            </p:grpSpPr>
            <p:sp>
              <p:nvSpPr>
                <p:cNvPr id="50" name="server">
                  <a:extLst>
                    <a:ext uri="{FF2B5EF4-FFF2-40B4-BE49-F238E27FC236}">
                      <a16:creationId xmlns:a16="http://schemas.microsoft.com/office/drawing/2014/main" id="{34FD7C85-CEBF-4398-B766-FFBF78203E6B}"/>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1" name="server">
                  <a:extLst>
                    <a:ext uri="{FF2B5EF4-FFF2-40B4-BE49-F238E27FC236}">
                      <a16:creationId xmlns:a16="http://schemas.microsoft.com/office/drawing/2014/main" id="{54C4AAAD-86A3-4A1E-903E-E926599F6B69}"/>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2" name="server">
                  <a:extLst>
                    <a:ext uri="{FF2B5EF4-FFF2-40B4-BE49-F238E27FC236}">
                      <a16:creationId xmlns:a16="http://schemas.microsoft.com/office/drawing/2014/main" id="{24C45E36-04F0-4E78-B0D9-2CEEB8962621}"/>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45" name="Freeform: Shape 44">
                <a:extLst>
                  <a:ext uri="{FF2B5EF4-FFF2-40B4-BE49-F238E27FC236}">
                    <a16:creationId xmlns:a16="http://schemas.microsoft.com/office/drawing/2014/main" id="{2887D741-D22A-414B-8C7C-88F73AF832EA}"/>
                  </a:ext>
                </a:extLst>
              </p:cNvPr>
              <p:cNvSpPr/>
              <p:nvPr/>
            </p:nvSpPr>
            <p:spPr bwMode="auto">
              <a:xfrm>
                <a:off x="5796413" y="2931942"/>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Shape 45">
                <a:extLst>
                  <a:ext uri="{FF2B5EF4-FFF2-40B4-BE49-F238E27FC236}">
                    <a16:creationId xmlns:a16="http://schemas.microsoft.com/office/drawing/2014/main" id="{659DE0A4-3017-450F-B0F3-BA54B2C513CB}"/>
                  </a:ext>
                </a:extLst>
              </p:cNvPr>
              <p:cNvSpPr/>
              <p:nvPr/>
            </p:nvSpPr>
            <p:spPr bwMode="auto">
              <a:xfrm rot="2700000">
                <a:off x="5399594" y="3439820"/>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E8405FF9-DAA0-4637-BC8A-1084DC5F646D}"/>
                  </a:ext>
                </a:extLst>
              </p:cNvPr>
              <p:cNvSpPr/>
              <p:nvPr/>
            </p:nvSpPr>
            <p:spPr bwMode="auto">
              <a:xfrm rot="18900000" flipH="1">
                <a:off x="6155025" y="3433936"/>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461BB706-5637-4002-A948-C5B88D95258D}"/>
                </a:ext>
              </a:extLst>
            </p:cNvPr>
            <p:cNvGrpSpPr/>
            <p:nvPr/>
          </p:nvGrpSpPr>
          <p:grpSpPr>
            <a:xfrm>
              <a:off x="5049154" y="3835076"/>
              <a:ext cx="2209947" cy="951251"/>
              <a:chOff x="5049155" y="3835076"/>
              <a:chExt cx="2909680" cy="951251"/>
            </a:xfrm>
          </p:grpSpPr>
          <p:sp>
            <p:nvSpPr>
              <p:cNvPr id="55" name="Rectangle 54">
                <a:extLst>
                  <a:ext uri="{FF2B5EF4-FFF2-40B4-BE49-F238E27FC236}">
                    <a16:creationId xmlns:a16="http://schemas.microsoft.com/office/drawing/2014/main" id="{4663D1A2-10B6-4722-8E1F-F6F6DA11C819}"/>
                  </a:ext>
                </a:extLst>
              </p:cNvPr>
              <p:cNvSpPr/>
              <p:nvPr/>
            </p:nvSpPr>
            <p:spPr>
              <a:xfrm>
                <a:off x="5049155" y="3835076"/>
                <a:ext cx="1864781" cy="35856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56" name="Rectangle 55">
                <a:extLst>
                  <a:ext uri="{FF2B5EF4-FFF2-40B4-BE49-F238E27FC236}">
                    <a16:creationId xmlns:a16="http://schemas.microsoft.com/office/drawing/2014/main" id="{28C97067-9A73-4E00-8DD7-D02C1D65F338}"/>
                  </a:ext>
                </a:extLst>
              </p:cNvPr>
              <p:cNvSpPr/>
              <p:nvPr/>
            </p:nvSpPr>
            <p:spPr>
              <a:xfrm>
                <a:off x="5049155" y="4201891"/>
                <a:ext cx="2909680" cy="584436"/>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entire datacenter failures</a:t>
                </a:r>
              </a:p>
            </p:txBody>
          </p:sp>
        </p:grpSp>
      </p:grpSp>
      <p:grpSp>
        <p:nvGrpSpPr>
          <p:cNvPr id="14" name="Group 13">
            <a:extLst>
              <a:ext uri="{FF2B5EF4-FFF2-40B4-BE49-F238E27FC236}">
                <a16:creationId xmlns:a16="http://schemas.microsoft.com/office/drawing/2014/main" id="{3B391CD2-1D2F-4670-8819-CE4DC05A6148}"/>
              </a:ext>
            </a:extLst>
          </p:cNvPr>
          <p:cNvGrpSpPr/>
          <p:nvPr/>
        </p:nvGrpSpPr>
        <p:grpSpPr>
          <a:xfrm>
            <a:off x="8594881" y="1201174"/>
            <a:ext cx="2679452" cy="2476449"/>
            <a:chOff x="9078975" y="1201174"/>
            <a:chExt cx="2679452" cy="2476449"/>
          </a:xfrm>
        </p:grpSpPr>
        <p:grpSp>
          <p:nvGrpSpPr>
            <p:cNvPr id="16" name="Group 15">
              <a:extLst>
                <a:ext uri="{FF2B5EF4-FFF2-40B4-BE49-F238E27FC236}">
                  <a16:creationId xmlns:a16="http://schemas.microsoft.com/office/drawing/2014/main" id="{6CDF00BB-5F8B-46A2-9EF3-651DFF08D009}"/>
                </a:ext>
              </a:extLst>
            </p:cNvPr>
            <p:cNvGrpSpPr/>
            <p:nvPr/>
          </p:nvGrpSpPr>
          <p:grpSpPr>
            <a:xfrm>
              <a:off x="9078975" y="1201174"/>
              <a:ext cx="2679452" cy="1260064"/>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96643"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endParaRPr kumimoji="0" lang="en-US" sz="1175"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819535" cy="282423"/>
              </a:xfrm>
              <a:prstGeom prst="rect">
                <a:avLst/>
              </a:prstGeom>
              <a:ln w="19050">
                <a:solidFill>
                  <a:schemeClr val="tx1"/>
                </a:solidFill>
              </a:ln>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endParaRPr kumimoji="0" lang="en-US" sz="1175"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8" name="Group 7">
              <a:extLst>
                <a:ext uri="{FF2B5EF4-FFF2-40B4-BE49-F238E27FC236}">
                  <a16:creationId xmlns:a16="http://schemas.microsoft.com/office/drawing/2014/main" id="{B35098B1-7200-4438-9FEA-CB870BAAEB2B}"/>
                </a:ext>
              </a:extLst>
            </p:cNvPr>
            <p:cNvGrpSpPr/>
            <p:nvPr/>
          </p:nvGrpSpPr>
          <p:grpSpPr>
            <a:xfrm>
              <a:off x="9140991" y="2499478"/>
              <a:ext cx="2555421" cy="1178145"/>
              <a:chOff x="9078975" y="2499478"/>
              <a:chExt cx="2835495" cy="1178145"/>
            </a:xfrm>
          </p:grpSpPr>
          <p:sp>
            <p:nvSpPr>
              <p:cNvPr id="60" name="Rectangle 59">
                <a:extLst>
                  <a:ext uri="{FF2B5EF4-FFF2-40B4-BE49-F238E27FC236}">
                    <a16:creationId xmlns:a16="http://schemas.microsoft.com/office/drawing/2014/main" id="{19C29D11-95E1-42CA-A9D8-B4034552DCBC}"/>
                  </a:ext>
                </a:extLst>
              </p:cNvPr>
              <p:cNvSpPr/>
              <p:nvPr/>
            </p:nvSpPr>
            <p:spPr>
              <a:xfrm>
                <a:off x="9078975" y="2499478"/>
                <a:ext cx="1432765" cy="35856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Region pairs</a:t>
                </a:r>
              </a:p>
            </p:txBody>
          </p:sp>
          <p:sp>
            <p:nvSpPr>
              <p:cNvPr id="61" name="Rectangle 60">
                <a:extLst>
                  <a:ext uri="{FF2B5EF4-FFF2-40B4-BE49-F238E27FC236}">
                    <a16:creationId xmlns:a16="http://schemas.microsoft.com/office/drawing/2014/main" id="{EC9977A2-B953-4AE6-8D96-192035FA7877}"/>
                  </a:ext>
                </a:extLst>
              </p:cNvPr>
              <p:cNvSpPr/>
              <p:nvPr/>
            </p:nvSpPr>
            <p:spPr>
              <a:xfrm>
                <a:off x="9078976" y="2861822"/>
                <a:ext cx="2835494" cy="81580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000000"/>
                    </a:solidFill>
                    <a:effectLst/>
                    <a:uLnTx/>
                    <a:uFillTx/>
                    <a:latin typeface="Segoe UI"/>
                    <a:ea typeface="+mn-ea"/>
                    <a:cs typeface="+mn-cs"/>
                  </a:rPr>
                  <a:t>Protection from disaster with Data Residency compliance</a:t>
                </a:r>
              </a:p>
            </p:txBody>
          </p:sp>
        </p:grpSp>
      </p:grpSp>
      <p:sp>
        <p:nvSpPr>
          <p:cNvPr id="41" name="Rectangle 40">
            <a:extLst>
              <a:ext uri="{FF2B5EF4-FFF2-40B4-BE49-F238E27FC236}">
                <a16:creationId xmlns:a16="http://schemas.microsoft.com/office/drawing/2014/main" id="{0F82EBEB-1A7B-4A5B-9F9D-9E4CD7B5D253}"/>
              </a:ext>
            </a:extLst>
          </p:cNvPr>
          <p:cNvSpPr/>
          <p:nvPr/>
        </p:nvSpPr>
        <p:spPr bwMode="auto">
          <a:xfrm>
            <a:off x="10354018" y="72544"/>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BRK3336 (Thu)</a:t>
            </a:r>
          </a:p>
        </p:txBody>
      </p:sp>
    </p:spTree>
    <p:extLst>
      <p:ext uri="{BB962C8B-B14F-4D97-AF65-F5344CB8AC3E}">
        <p14:creationId xmlns:p14="http://schemas.microsoft.com/office/powerpoint/2010/main" val="124524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745" y="81239"/>
            <a:ext cx="11018520" cy="553998"/>
          </a:xfrm>
        </p:spPr>
        <p:txBody>
          <a:bodyPr/>
          <a:lstStyle/>
          <a:p>
            <a:r>
              <a:rPr lang="en-US" dirty="0"/>
              <a:t>Server Models</a:t>
            </a:r>
          </a:p>
        </p:txBody>
      </p:sp>
      <p:sp>
        <p:nvSpPr>
          <p:cNvPr id="5" name="Text Placeholder 4">
            <a:extLst>
              <a:ext uri="{FF2B5EF4-FFF2-40B4-BE49-F238E27FC236}">
                <a16:creationId xmlns:a16="http://schemas.microsoft.com/office/drawing/2014/main" id="{8A80550A-74E2-4093-A894-FB29D85AD7DE}"/>
              </a:ext>
            </a:extLst>
          </p:cNvPr>
          <p:cNvSpPr>
            <a:spLocks noGrp="1"/>
          </p:cNvSpPr>
          <p:nvPr>
            <p:ph type="body" sz="quarter" idx="10"/>
          </p:nvPr>
        </p:nvSpPr>
        <p:spPr>
          <a:xfrm>
            <a:off x="584200" y="2276571"/>
            <a:ext cx="5212080" cy="3046988"/>
          </a:xfrm>
        </p:spPr>
        <p:txBody>
          <a:bodyPr/>
          <a:lstStyle/>
          <a:p>
            <a:r>
              <a:rPr lang="en-US" dirty="0"/>
              <a:t>Server treated as unique, indispensable systems</a:t>
            </a:r>
          </a:p>
          <a:p>
            <a:r>
              <a:rPr lang="en-US" dirty="0"/>
              <a:t>Limited automation</a:t>
            </a:r>
          </a:p>
          <a:p>
            <a:r>
              <a:rPr lang="en-US" dirty="0"/>
              <a:t>Typically smaller numbers of servers</a:t>
            </a:r>
          </a:p>
          <a:p>
            <a:endParaRPr lang="en-US" dirty="0"/>
          </a:p>
        </p:txBody>
      </p:sp>
      <p:sp>
        <p:nvSpPr>
          <p:cNvPr id="6" name="Text Placeholder 5">
            <a:extLst>
              <a:ext uri="{FF2B5EF4-FFF2-40B4-BE49-F238E27FC236}">
                <a16:creationId xmlns:a16="http://schemas.microsoft.com/office/drawing/2014/main" id="{B45FCA4B-7B3C-419B-A1EC-2352FAAF3E2F}"/>
              </a:ext>
            </a:extLst>
          </p:cNvPr>
          <p:cNvSpPr>
            <a:spLocks noGrp="1"/>
          </p:cNvSpPr>
          <p:nvPr>
            <p:ph type="body" sz="quarter" idx="11"/>
          </p:nvPr>
        </p:nvSpPr>
        <p:spPr>
          <a:xfrm>
            <a:off x="6389914" y="2276571"/>
            <a:ext cx="5212080" cy="2462213"/>
          </a:xfrm>
        </p:spPr>
        <p:txBody>
          <a:bodyPr/>
          <a:lstStyle/>
          <a:p>
            <a:r>
              <a:rPr lang="en-US" dirty="0"/>
              <a:t>Deployed and managed through automation</a:t>
            </a:r>
          </a:p>
          <a:p>
            <a:r>
              <a:rPr lang="en-US" dirty="0"/>
              <a:t>Instances can easily be replaced on failure or problem</a:t>
            </a:r>
          </a:p>
          <a:p>
            <a:r>
              <a:rPr lang="en-US" dirty="0"/>
              <a:t>May leverage auto-scaling</a:t>
            </a:r>
          </a:p>
        </p:txBody>
      </p:sp>
      <p:sp>
        <p:nvSpPr>
          <p:cNvPr id="3" name="Rectangle 2"/>
          <p:cNvSpPr/>
          <p:nvPr/>
        </p:nvSpPr>
        <p:spPr bwMode="auto">
          <a:xfrm>
            <a:off x="393700" y="723355"/>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Pets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D04F76-FAFF-4069-910F-1210A7326B10}"/>
              </a:ext>
            </a:extLst>
          </p:cNvPr>
          <p:cNvSpPr/>
          <p:nvPr/>
        </p:nvSpPr>
        <p:spPr bwMode="auto">
          <a:xfrm>
            <a:off x="6156213" y="723355"/>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Cattle</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85BA850C-9A24-44F1-AF67-79CB40CB0E63}"/>
              </a:ext>
            </a:extLst>
          </p:cNvPr>
          <p:cNvGrpSpPr/>
          <p:nvPr/>
        </p:nvGrpSpPr>
        <p:grpSpPr>
          <a:xfrm>
            <a:off x="9731134" y="898589"/>
            <a:ext cx="940569" cy="1004301"/>
            <a:chOff x="9936224" y="1432418"/>
            <a:chExt cx="940569" cy="1004301"/>
          </a:xfrm>
        </p:grpSpPr>
        <p:grpSp>
          <p:nvGrpSpPr>
            <p:cNvPr id="24" name="Group 23">
              <a:extLst>
                <a:ext uri="{FF2B5EF4-FFF2-40B4-BE49-F238E27FC236}">
                  <a16:creationId xmlns:a16="http://schemas.microsoft.com/office/drawing/2014/main" id="{F04E10E4-D52B-410B-867D-7C8A4929AE83}"/>
                </a:ext>
              </a:extLst>
            </p:cNvPr>
            <p:cNvGrpSpPr/>
            <p:nvPr/>
          </p:nvGrpSpPr>
          <p:grpSpPr>
            <a:xfrm>
              <a:off x="10505584" y="1432418"/>
              <a:ext cx="371209" cy="547101"/>
              <a:chOff x="5282139" y="2315191"/>
              <a:chExt cx="273248" cy="419317"/>
            </a:xfrm>
          </p:grpSpPr>
          <p:sp>
            <p:nvSpPr>
              <p:cNvPr id="25" name="Rectangle 24">
                <a:extLst>
                  <a:ext uri="{FF2B5EF4-FFF2-40B4-BE49-F238E27FC236}">
                    <a16:creationId xmlns:a16="http://schemas.microsoft.com/office/drawing/2014/main" id="{2BF46FBE-8591-4AD6-B9E7-BF08ED6BE6A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3">
                <a:extLst>
                  <a:ext uri="{FF2B5EF4-FFF2-40B4-BE49-F238E27FC236}">
                    <a16:creationId xmlns:a16="http://schemas.microsoft.com/office/drawing/2014/main" id="{97F913C0-3812-4DC6-91E8-BF5814772D3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05FFF4AF-B6B3-4B9C-B050-C22FAFAB839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B59D421E-3913-45A5-9626-B2527CCDD59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CFE160B-95F0-46FC-9137-50CE907F939D}"/>
                </a:ext>
              </a:extLst>
            </p:cNvPr>
            <p:cNvGrpSpPr/>
            <p:nvPr/>
          </p:nvGrpSpPr>
          <p:grpSpPr>
            <a:xfrm>
              <a:off x="10353638" y="1550334"/>
              <a:ext cx="371209" cy="547101"/>
              <a:chOff x="5282139" y="2315191"/>
              <a:chExt cx="273248" cy="419317"/>
            </a:xfrm>
          </p:grpSpPr>
          <p:sp>
            <p:nvSpPr>
              <p:cNvPr id="30" name="Rectangle 29">
                <a:extLst>
                  <a:ext uri="{FF2B5EF4-FFF2-40B4-BE49-F238E27FC236}">
                    <a16:creationId xmlns:a16="http://schemas.microsoft.com/office/drawing/2014/main" id="{E55A08E0-B7BF-45DD-9236-5BC1AB660A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13">
                <a:extLst>
                  <a:ext uri="{FF2B5EF4-FFF2-40B4-BE49-F238E27FC236}">
                    <a16:creationId xmlns:a16="http://schemas.microsoft.com/office/drawing/2014/main" id="{89932CB0-711A-4A92-9D06-49730B805DE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3">
                <a:extLst>
                  <a:ext uri="{FF2B5EF4-FFF2-40B4-BE49-F238E27FC236}">
                    <a16:creationId xmlns:a16="http://schemas.microsoft.com/office/drawing/2014/main" id="{5CA511B4-D50D-4CC9-90C0-E2CC10A71B4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71604139-5B58-4803-913A-F52B432FE40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A8FE7B96-4CD0-4FB8-9621-2C1E0BAD0A3D}"/>
                </a:ext>
              </a:extLst>
            </p:cNvPr>
            <p:cNvGrpSpPr/>
            <p:nvPr/>
          </p:nvGrpSpPr>
          <p:grpSpPr>
            <a:xfrm>
              <a:off x="10228059" y="1643644"/>
              <a:ext cx="371209" cy="547101"/>
              <a:chOff x="5282139" y="2315191"/>
              <a:chExt cx="273248" cy="419317"/>
            </a:xfrm>
          </p:grpSpPr>
          <p:sp>
            <p:nvSpPr>
              <p:cNvPr id="35" name="Rectangle 34">
                <a:extLst>
                  <a:ext uri="{FF2B5EF4-FFF2-40B4-BE49-F238E27FC236}">
                    <a16:creationId xmlns:a16="http://schemas.microsoft.com/office/drawing/2014/main" id="{A3AAE7B6-28E1-4273-9044-6E4C76E6438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13">
                <a:extLst>
                  <a:ext uri="{FF2B5EF4-FFF2-40B4-BE49-F238E27FC236}">
                    <a16:creationId xmlns:a16="http://schemas.microsoft.com/office/drawing/2014/main" id="{88AF2D84-ED8B-4F3B-A3E5-77A27B44132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55327A69-9D27-4489-A208-04BBDEDFA16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821F4B06-FA29-4218-879D-0B2472F3C11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48CF84AC-4827-4CD3-A748-0BF5513426AC}"/>
                </a:ext>
              </a:extLst>
            </p:cNvPr>
            <p:cNvGrpSpPr/>
            <p:nvPr/>
          </p:nvGrpSpPr>
          <p:grpSpPr>
            <a:xfrm>
              <a:off x="10077462" y="1760522"/>
              <a:ext cx="371209" cy="547101"/>
              <a:chOff x="5282139" y="2315191"/>
              <a:chExt cx="273248" cy="419317"/>
            </a:xfrm>
          </p:grpSpPr>
          <p:sp>
            <p:nvSpPr>
              <p:cNvPr id="40" name="Rectangle 39">
                <a:extLst>
                  <a:ext uri="{FF2B5EF4-FFF2-40B4-BE49-F238E27FC236}">
                    <a16:creationId xmlns:a16="http://schemas.microsoft.com/office/drawing/2014/main" id="{3BC1CC6E-2F25-4D52-8142-6F0CF39F4F9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13">
                <a:extLst>
                  <a:ext uri="{FF2B5EF4-FFF2-40B4-BE49-F238E27FC236}">
                    <a16:creationId xmlns:a16="http://schemas.microsoft.com/office/drawing/2014/main" id="{ACFF2D78-6EDB-4A41-A978-91D123DF7A5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3">
                <a:extLst>
                  <a:ext uri="{FF2B5EF4-FFF2-40B4-BE49-F238E27FC236}">
                    <a16:creationId xmlns:a16="http://schemas.microsoft.com/office/drawing/2014/main" id="{96E5247B-154E-47CF-B9C4-6DB1E4FDF74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3">
                <a:extLst>
                  <a:ext uri="{FF2B5EF4-FFF2-40B4-BE49-F238E27FC236}">
                    <a16:creationId xmlns:a16="http://schemas.microsoft.com/office/drawing/2014/main" id="{91D074FD-158B-4C1F-9107-FAD150E6D9E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43DDC1C4-2223-4056-BD7E-4F50AACC4735}"/>
                </a:ext>
              </a:extLst>
            </p:cNvPr>
            <p:cNvGrpSpPr/>
            <p:nvPr/>
          </p:nvGrpSpPr>
          <p:grpSpPr>
            <a:xfrm>
              <a:off x="9936224" y="1889618"/>
              <a:ext cx="371209" cy="547101"/>
              <a:chOff x="5282139" y="2315191"/>
              <a:chExt cx="273248" cy="419317"/>
            </a:xfrm>
          </p:grpSpPr>
          <p:sp>
            <p:nvSpPr>
              <p:cNvPr id="51" name="Rectangle 50">
                <a:extLst>
                  <a:ext uri="{FF2B5EF4-FFF2-40B4-BE49-F238E27FC236}">
                    <a16:creationId xmlns:a16="http://schemas.microsoft.com/office/drawing/2014/main" id="{BE347E36-C12C-4150-9E27-2AECD9B5B00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13">
                <a:extLst>
                  <a:ext uri="{FF2B5EF4-FFF2-40B4-BE49-F238E27FC236}">
                    <a16:creationId xmlns:a16="http://schemas.microsoft.com/office/drawing/2014/main" id="{9C896B6D-BA2F-4C74-83A5-4EAE48A4F50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13">
                <a:extLst>
                  <a:ext uri="{FF2B5EF4-FFF2-40B4-BE49-F238E27FC236}">
                    <a16:creationId xmlns:a16="http://schemas.microsoft.com/office/drawing/2014/main" id="{35CC8266-99F4-41A6-8599-2058333A191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64F007-0EC2-4573-8A15-7246F3CC2C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0" name="Group 69">
            <a:extLst>
              <a:ext uri="{FF2B5EF4-FFF2-40B4-BE49-F238E27FC236}">
                <a16:creationId xmlns:a16="http://schemas.microsoft.com/office/drawing/2014/main" id="{DD69C43C-FCD8-494A-B9AD-F10C5DC5B68B}"/>
              </a:ext>
            </a:extLst>
          </p:cNvPr>
          <p:cNvGrpSpPr/>
          <p:nvPr/>
        </p:nvGrpSpPr>
        <p:grpSpPr>
          <a:xfrm>
            <a:off x="10737323" y="898589"/>
            <a:ext cx="940569" cy="1004301"/>
            <a:chOff x="9936224" y="1432418"/>
            <a:chExt cx="940569" cy="1004301"/>
          </a:xfrm>
        </p:grpSpPr>
        <p:grpSp>
          <p:nvGrpSpPr>
            <p:cNvPr id="71" name="Group 70">
              <a:extLst>
                <a:ext uri="{FF2B5EF4-FFF2-40B4-BE49-F238E27FC236}">
                  <a16:creationId xmlns:a16="http://schemas.microsoft.com/office/drawing/2014/main" id="{070F0D5E-E4C8-4D6A-98F3-7EEBA17BCEA1}"/>
                </a:ext>
              </a:extLst>
            </p:cNvPr>
            <p:cNvGrpSpPr/>
            <p:nvPr/>
          </p:nvGrpSpPr>
          <p:grpSpPr>
            <a:xfrm>
              <a:off x="10505584" y="1432418"/>
              <a:ext cx="371209" cy="547101"/>
              <a:chOff x="5282139" y="2315191"/>
              <a:chExt cx="273248" cy="419317"/>
            </a:xfrm>
          </p:grpSpPr>
          <p:sp>
            <p:nvSpPr>
              <p:cNvPr id="92" name="Rectangle 91">
                <a:extLst>
                  <a:ext uri="{FF2B5EF4-FFF2-40B4-BE49-F238E27FC236}">
                    <a16:creationId xmlns:a16="http://schemas.microsoft.com/office/drawing/2014/main" id="{47BCDCC6-962A-49D8-906F-AAC96BB92166}"/>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13">
                <a:extLst>
                  <a:ext uri="{FF2B5EF4-FFF2-40B4-BE49-F238E27FC236}">
                    <a16:creationId xmlns:a16="http://schemas.microsoft.com/office/drawing/2014/main" id="{14BE412A-A8A2-4A07-A1A0-D941BABF306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244A7B79-7A56-43D9-9DCA-FA964ABEC53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42B49C8C-5A67-4F21-9278-A79B1CF55423}"/>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996119EE-5E06-49C4-AF4A-59BE57965382}"/>
                </a:ext>
              </a:extLst>
            </p:cNvPr>
            <p:cNvGrpSpPr/>
            <p:nvPr/>
          </p:nvGrpSpPr>
          <p:grpSpPr>
            <a:xfrm>
              <a:off x="10353638" y="1550334"/>
              <a:ext cx="371209" cy="547101"/>
              <a:chOff x="5282139" y="2315191"/>
              <a:chExt cx="273248" cy="419317"/>
            </a:xfrm>
          </p:grpSpPr>
          <p:sp>
            <p:nvSpPr>
              <p:cNvPr id="88" name="Rectangle 87">
                <a:extLst>
                  <a:ext uri="{FF2B5EF4-FFF2-40B4-BE49-F238E27FC236}">
                    <a16:creationId xmlns:a16="http://schemas.microsoft.com/office/drawing/2014/main" id="{7C59FA7B-5630-43A7-A088-F0B20FCE93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13">
                <a:extLst>
                  <a:ext uri="{FF2B5EF4-FFF2-40B4-BE49-F238E27FC236}">
                    <a16:creationId xmlns:a16="http://schemas.microsoft.com/office/drawing/2014/main" id="{AB363F50-BD94-415C-8C1F-B6FA131D51E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3">
                <a:extLst>
                  <a:ext uri="{FF2B5EF4-FFF2-40B4-BE49-F238E27FC236}">
                    <a16:creationId xmlns:a16="http://schemas.microsoft.com/office/drawing/2014/main" id="{8D4033C3-32A1-46DB-A8F4-EE360A6285E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3263CE9F-6124-4747-B73B-387BE7068CA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4AD4A5D1-8A4F-426F-B761-10D943A4880C}"/>
                </a:ext>
              </a:extLst>
            </p:cNvPr>
            <p:cNvGrpSpPr/>
            <p:nvPr/>
          </p:nvGrpSpPr>
          <p:grpSpPr>
            <a:xfrm>
              <a:off x="10228059" y="1643644"/>
              <a:ext cx="371209" cy="547101"/>
              <a:chOff x="5282139" y="2315191"/>
              <a:chExt cx="273248" cy="419317"/>
            </a:xfrm>
          </p:grpSpPr>
          <p:sp>
            <p:nvSpPr>
              <p:cNvPr id="84" name="Rectangle 83">
                <a:extLst>
                  <a:ext uri="{FF2B5EF4-FFF2-40B4-BE49-F238E27FC236}">
                    <a16:creationId xmlns:a16="http://schemas.microsoft.com/office/drawing/2014/main" id="{5B11BB59-A802-4CCB-ACF4-C0CF95E2621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F19375D1-A7B9-4582-B611-CE8D976D29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C8C136B5-BF17-4C2B-8B9B-E02951C65B8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4866F04C-2A83-4C17-B929-16CACC082F8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F7BEC4DE-B2BA-4ABD-8513-D5BFD9CF52C1}"/>
                </a:ext>
              </a:extLst>
            </p:cNvPr>
            <p:cNvGrpSpPr/>
            <p:nvPr/>
          </p:nvGrpSpPr>
          <p:grpSpPr>
            <a:xfrm>
              <a:off x="10077462" y="1760522"/>
              <a:ext cx="371209" cy="547101"/>
              <a:chOff x="5282139" y="2315191"/>
              <a:chExt cx="273248" cy="419317"/>
            </a:xfrm>
          </p:grpSpPr>
          <p:sp>
            <p:nvSpPr>
              <p:cNvPr id="80" name="Rectangle 79">
                <a:extLst>
                  <a:ext uri="{FF2B5EF4-FFF2-40B4-BE49-F238E27FC236}">
                    <a16:creationId xmlns:a16="http://schemas.microsoft.com/office/drawing/2014/main" id="{8ECFAD77-A5F0-4F7E-A061-681ABD36B7E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13">
                <a:extLst>
                  <a:ext uri="{FF2B5EF4-FFF2-40B4-BE49-F238E27FC236}">
                    <a16:creationId xmlns:a16="http://schemas.microsoft.com/office/drawing/2014/main" id="{2E3C1D14-CBA8-4E0E-908C-C4E1D5D942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3">
                <a:extLst>
                  <a:ext uri="{FF2B5EF4-FFF2-40B4-BE49-F238E27FC236}">
                    <a16:creationId xmlns:a16="http://schemas.microsoft.com/office/drawing/2014/main" id="{09F291D1-C6BB-4094-B0EC-BC264521DB1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B82CEE-B497-40CF-8130-F479274D8F4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5B24F884-4CBE-4F0D-9572-E727628B1C44}"/>
                </a:ext>
              </a:extLst>
            </p:cNvPr>
            <p:cNvGrpSpPr/>
            <p:nvPr/>
          </p:nvGrpSpPr>
          <p:grpSpPr>
            <a:xfrm>
              <a:off x="9936224" y="1889618"/>
              <a:ext cx="371209" cy="547101"/>
              <a:chOff x="5282139" y="2315191"/>
              <a:chExt cx="273248" cy="419317"/>
            </a:xfrm>
          </p:grpSpPr>
          <p:sp>
            <p:nvSpPr>
              <p:cNvPr id="76" name="Rectangle 75">
                <a:extLst>
                  <a:ext uri="{FF2B5EF4-FFF2-40B4-BE49-F238E27FC236}">
                    <a16:creationId xmlns:a16="http://schemas.microsoft.com/office/drawing/2014/main" id="{56DFA847-3DDF-40E3-8C7A-0DF0012B2C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3">
                <a:extLst>
                  <a:ext uri="{FF2B5EF4-FFF2-40B4-BE49-F238E27FC236}">
                    <a16:creationId xmlns:a16="http://schemas.microsoft.com/office/drawing/2014/main" id="{673E3794-9D94-4B7D-8EA1-61AC378E0DC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3">
                <a:extLst>
                  <a:ext uri="{FF2B5EF4-FFF2-40B4-BE49-F238E27FC236}">
                    <a16:creationId xmlns:a16="http://schemas.microsoft.com/office/drawing/2014/main" id="{83E4ECCB-4964-421A-94B1-2E49EBD3768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97C8F975-7D08-4854-80C8-F9378E165EA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2826525E-5819-44F3-A102-EBC4C6F22743}"/>
              </a:ext>
            </a:extLst>
          </p:cNvPr>
          <p:cNvGrpSpPr/>
          <p:nvPr/>
        </p:nvGrpSpPr>
        <p:grpSpPr>
          <a:xfrm>
            <a:off x="8724945" y="898589"/>
            <a:ext cx="940569" cy="1004301"/>
            <a:chOff x="9936224" y="1432418"/>
            <a:chExt cx="940569" cy="1004301"/>
          </a:xfrm>
        </p:grpSpPr>
        <p:grpSp>
          <p:nvGrpSpPr>
            <p:cNvPr id="102" name="Group 101">
              <a:extLst>
                <a:ext uri="{FF2B5EF4-FFF2-40B4-BE49-F238E27FC236}">
                  <a16:creationId xmlns:a16="http://schemas.microsoft.com/office/drawing/2014/main" id="{B08C4625-C3D2-4DC4-837A-95322CF7E600}"/>
                </a:ext>
              </a:extLst>
            </p:cNvPr>
            <p:cNvGrpSpPr/>
            <p:nvPr/>
          </p:nvGrpSpPr>
          <p:grpSpPr>
            <a:xfrm>
              <a:off x="10505584" y="1432418"/>
              <a:ext cx="371209" cy="547101"/>
              <a:chOff x="5282139" y="2315191"/>
              <a:chExt cx="273248" cy="419317"/>
            </a:xfrm>
          </p:grpSpPr>
          <p:sp>
            <p:nvSpPr>
              <p:cNvPr id="123" name="Rectangle 122">
                <a:extLst>
                  <a:ext uri="{FF2B5EF4-FFF2-40B4-BE49-F238E27FC236}">
                    <a16:creationId xmlns:a16="http://schemas.microsoft.com/office/drawing/2014/main" id="{73608151-2B0D-4EB0-81AF-5B1E3233806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3">
                <a:extLst>
                  <a:ext uri="{FF2B5EF4-FFF2-40B4-BE49-F238E27FC236}">
                    <a16:creationId xmlns:a16="http://schemas.microsoft.com/office/drawing/2014/main" id="{3303E2A9-4374-43C5-AE3A-75BACC58417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8A2D9876-E650-434F-987C-FE8242E91E7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3">
                <a:extLst>
                  <a:ext uri="{FF2B5EF4-FFF2-40B4-BE49-F238E27FC236}">
                    <a16:creationId xmlns:a16="http://schemas.microsoft.com/office/drawing/2014/main" id="{FDB1ECF0-1899-4A45-B6FC-4B546C406B5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E7BE148-9D31-4808-9610-698BD84E0342}"/>
                </a:ext>
              </a:extLst>
            </p:cNvPr>
            <p:cNvGrpSpPr/>
            <p:nvPr/>
          </p:nvGrpSpPr>
          <p:grpSpPr>
            <a:xfrm>
              <a:off x="10353638" y="1550334"/>
              <a:ext cx="371209" cy="547101"/>
              <a:chOff x="5282139" y="2315191"/>
              <a:chExt cx="273248" cy="419317"/>
            </a:xfrm>
          </p:grpSpPr>
          <p:sp>
            <p:nvSpPr>
              <p:cNvPr id="119" name="Rectangle 118">
                <a:extLst>
                  <a:ext uri="{FF2B5EF4-FFF2-40B4-BE49-F238E27FC236}">
                    <a16:creationId xmlns:a16="http://schemas.microsoft.com/office/drawing/2014/main" id="{3E6638FD-249E-418B-BDC3-759A3123CFE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3">
                <a:extLst>
                  <a:ext uri="{FF2B5EF4-FFF2-40B4-BE49-F238E27FC236}">
                    <a16:creationId xmlns:a16="http://schemas.microsoft.com/office/drawing/2014/main" id="{075CE914-013E-418D-9598-7B2DACCD3ED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3">
                <a:extLst>
                  <a:ext uri="{FF2B5EF4-FFF2-40B4-BE49-F238E27FC236}">
                    <a16:creationId xmlns:a16="http://schemas.microsoft.com/office/drawing/2014/main" id="{BF0F6194-5F29-4E9B-897A-80F5D167F44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3">
                <a:extLst>
                  <a:ext uri="{FF2B5EF4-FFF2-40B4-BE49-F238E27FC236}">
                    <a16:creationId xmlns:a16="http://schemas.microsoft.com/office/drawing/2014/main" id="{B8FD8CE4-DFDB-4D4A-A981-139FB756A0D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438CFCA-2067-48F6-A4AD-B47ECFBB4CDB}"/>
                </a:ext>
              </a:extLst>
            </p:cNvPr>
            <p:cNvGrpSpPr/>
            <p:nvPr/>
          </p:nvGrpSpPr>
          <p:grpSpPr>
            <a:xfrm>
              <a:off x="10228059" y="1643644"/>
              <a:ext cx="371209" cy="547101"/>
              <a:chOff x="5282139" y="2315191"/>
              <a:chExt cx="273248" cy="419317"/>
            </a:xfrm>
          </p:grpSpPr>
          <p:sp>
            <p:nvSpPr>
              <p:cNvPr id="115" name="Rectangle 114">
                <a:extLst>
                  <a:ext uri="{FF2B5EF4-FFF2-40B4-BE49-F238E27FC236}">
                    <a16:creationId xmlns:a16="http://schemas.microsoft.com/office/drawing/2014/main" id="{4EC1DFF8-17F7-48BE-870B-98D6DCC4F65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3">
                <a:extLst>
                  <a:ext uri="{FF2B5EF4-FFF2-40B4-BE49-F238E27FC236}">
                    <a16:creationId xmlns:a16="http://schemas.microsoft.com/office/drawing/2014/main" id="{D2F40F17-3675-4CFB-B257-565785A9A83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3">
                <a:extLst>
                  <a:ext uri="{FF2B5EF4-FFF2-40B4-BE49-F238E27FC236}">
                    <a16:creationId xmlns:a16="http://schemas.microsoft.com/office/drawing/2014/main" id="{E1F593ED-00D3-44E4-94DC-EF296F161D5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3">
                <a:extLst>
                  <a:ext uri="{FF2B5EF4-FFF2-40B4-BE49-F238E27FC236}">
                    <a16:creationId xmlns:a16="http://schemas.microsoft.com/office/drawing/2014/main" id="{98269C61-BF81-4F2A-8943-308678C5860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0F9F8F6-41FC-4ABB-93AA-2AA2153A9106}"/>
                </a:ext>
              </a:extLst>
            </p:cNvPr>
            <p:cNvGrpSpPr/>
            <p:nvPr/>
          </p:nvGrpSpPr>
          <p:grpSpPr>
            <a:xfrm>
              <a:off x="10077462" y="1760522"/>
              <a:ext cx="371209" cy="547101"/>
              <a:chOff x="5282139" y="2315191"/>
              <a:chExt cx="273248" cy="419317"/>
            </a:xfrm>
          </p:grpSpPr>
          <p:sp>
            <p:nvSpPr>
              <p:cNvPr id="111" name="Rectangle 110">
                <a:extLst>
                  <a:ext uri="{FF2B5EF4-FFF2-40B4-BE49-F238E27FC236}">
                    <a16:creationId xmlns:a16="http://schemas.microsoft.com/office/drawing/2014/main" id="{A54110D5-0DA1-4A1D-AC29-2FD19130031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3">
                <a:extLst>
                  <a:ext uri="{FF2B5EF4-FFF2-40B4-BE49-F238E27FC236}">
                    <a16:creationId xmlns:a16="http://schemas.microsoft.com/office/drawing/2014/main" id="{7D9A8FF4-5086-4BE1-B819-8431FD523DE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3">
                <a:extLst>
                  <a:ext uri="{FF2B5EF4-FFF2-40B4-BE49-F238E27FC236}">
                    <a16:creationId xmlns:a16="http://schemas.microsoft.com/office/drawing/2014/main" id="{E180A651-C46C-4FAA-BCFD-C15E2A52778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9530B29B-9AA4-40D5-8C31-F2184529B27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0C9023E-A826-481A-A0A3-15C9892F4531}"/>
                </a:ext>
              </a:extLst>
            </p:cNvPr>
            <p:cNvGrpSpPr/>
            <p:nvPr/>
          </p:nvGrpSpPr>
          <p:grpSpPr>
            <a:xfrm>
              <a:off x="9936224" y="1889618"/>
              <a:ext cx="371209" cy="547101"/>
              <a:chOff x="5282139" y="2315191"/>
              <a:chExt cx="273248" cy="419317"/>
            </a:xfrm>
          </p:grpSpPr>
          <p:sp>
            <p:nvSpPr>
              <p:cNvPr id="107" name="Rectangle 106">
                <a:extLst>
                  <a:ext uri="{FF2B5EF4-FFF2-40B4-BE49-F238E27FC236}">
                    <a16:creationId xmlns:a16="http://schemas.microsoft.com/office/drawing/2014/main" id="{40373BAE-9D23-45D6-82AA-3D1F7348F3C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3">
                <a:extLst>
                  <a:ext uri="{FF2B5EF4-FFF2-40B4-BE49-F238E27FC236}">
                    <a16:creationId xmlns:a16="http://schemas.microsoft.com/office/drawing/2014/main" id="{4C95667B-A54F-412B-8495-0FC99426D80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FE4DE089-BDA1-4715-BE65-50577A35FAE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13">
                <a:extLst>
                  <a:ext uri="{FF2B5EF4-FFF2-40B4-BE49-F238E27FC236}">
                    <a16:creationId xmlns:a16="http://schemas.microsoft.com/office/drawing/2014/main" id="{BC2680BE-DDF3-4A5C-85F7-A4D0E880B2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34A8C920-D896-4D6F-9540-9D7794EEADBC}"/>
              </a:ext>
            </a:extLst>
          </p:cNvPr>
          <p:cNvGrpSpPr/>
          <p:nvPr/>
        </p:nvGrpSpPr>
        <p:grpSpPr>
          <a:xfrm>
            <a:off x="4269329" y="1127189"/>
            <a:ext cx="371209" cy="547101"/>
            <a:chOff x="5282139" y="2315191"/>
            <a:chExt cx="273248" cy="419317"/>
          </a:xfrm>
        </p:grpSpPr>
        <p:sp>
          <p:nvSpPr>
            <p:cNvPr id="129" name="Rectangle 128">
              <a:extLst>
                <a:ext uri="{FF2B5EF4-FFF2-40B4-BE49-F238E27FC236}">
                  <a16:creationId xmlns:a16="http://schemas.microsoft.com/office/drawing/2014/main" id="{E0709007-9025-41D8-A312-D959886BC7B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3">
              <a:extLst>
                <a:ext uri="{FF2B5EF4-FFF2-40B4-BE49-F238E27FC236}">
                  <a16:creationId xmlns:a16="http://schemas.microsoft.com/office/drawing/2014/main" id="{16BEFDA6-BFEF-4E93-8CFD-F5D0D423187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3">
              <a:extLst>
                <a:ext uri="{FF2B5EF4-FFF2-40B4-BE49-F238E27FC236}">
                  <a16:creationId xmlns:a16="http://schemas.microsoft.com/office/drawing/2014/main" id="{27E11D38-9235-43A8-9C66-D8FE09649726}"/>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3">
              <a:extLst>
                <a:ext uri="{FF2B5EF4-FFF2-40B4-BE49-F238E27FC236}">
                  <a16:creationId xmlns:a16="http://schemas.microsoft.com/office/drawing/2014/main" id="{76FADC5B-7D6D-4BA7-8458-0FF9ADD6C7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76F83870-B45C-40DC-817C-00FCC04AF0A3}"/>
              </a:ext>
            </a:extLst>
          </p:cNvPr>
          <p:cNvGrpSpPr/>
          <p:nvPr/>
        </p:nvGrpSpPr>
        <p:grpSpPr>
          <a:xfrm>
            <a:off x="5266645" y="1127189"/>
            <a:ext cx="371209" cy="547101"/>
            <a:chOff x="5282139" y="2315191"/>
            <a:chExt cx="273248" cy="419317"/>
          </a:xfrm>
        </p:grpSpPr>
        <p:sp>
          <p:nvSpPr>
            <p:cNvPr id="134" name="Rectangle 133">
              <a:extLst>
                <a:ext uri="{FF2B5EF4-FFF2-40B4-BE49-F238E27FC236}">
                  <a16:creationId xmlns:a16="http://schemas.microsoft.com/office/drawing/2014/main" id="{3BDB7166-470D-41E2-815F-250395EB6FA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13">
              <a:extLst>
                <a:ext uri="{FF2B5EF4-FFF2-40B4-BE49-F238E27FC236}">
                  <a16:creationId xmlns:a16="http://schemas.microsoft.com/office/drawing/2014/main" id="{8F22106E-E28D-4214-9D10-EDFF375AFB5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3">
              <a:extLst>
                <a:ext uri="{FF2B5EF4-FFF2-40B4-BE49-F238E27FC236}">
                  <a16:creationId xmlns:a16="http://schemas.microsoft.com/office/drawing/2014/main" id="{C47E6E41-B54E-499B-BB75-627086F9C5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13">
              <a:extLst>
                <a:ext uri="{FF2B5EF4-FFF2-40B4-BE49-F238E27FC236}">
                  <a16:creationId xmlns:a16="http://schemas.microsoft.com/office/drawing/2014/main" id="{8AA453A2-659F-4E3D-BD05-A70D0DFE7A1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9B30383E-EA7C-472F-8CBF-9C152C22829F}"/>
              </a:ext>
            </a:extLst>
          </p:cNvPr>
          <p:cNvGrpSpPr/>
          <p:nvPr/>
        </p:nvGrpSpPr>
        <p:grpSpPr>
          <a:xfrm>
            <a:off x="3272014" y="1127189"/>
            <a:ext cx="371209" cy="547101"/>
            <a:chOff x="5282139" y="2315191"/>
            <a:chExt cx="273248" cy="419317"/>
          </a:xfrm>
        </p:grpSpPr>
        <p:sp>
          <p:nvSpPr>
            <p:cNvPr id="139" name="Rectangle 138">
              <a:extLst>
                <a:ext uri="{FF2B5EF4-FFF2-40B4-BE49-F238E27FC236}">
                  <a16:creationId xmlns:a16="http://schemas.microsoft.com/office/drawing/2014/main" id="{F9998DF1-6B11-49B9-B331-608FDA4EFE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
              <a:extLst>
                <a:ext uri="{FF2B5EF4-FFF2-40B4-BE49-F238E27FC236}">
                  <a16:creationId xmlns:a16="http://schemas.microsoft.com/office/drawing/2014/main" id="{9F579C2A-03E9-4417-9793-D2C325FD0ED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E26B08F1-BF8C-4472-87A0-B8C49D38842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9CC67968-2DF1-403D-A033-BE8E006333E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5DB308D4-6244-4717-8A35-6CE5C7F81DF9}"/>
              </a:ext>
            </a:extLst>
          </p:cNvPr>
          <p:cNvSpPr txBox="1"/>
          <p:nvPr/>
        </p:nvSpPr>
        <p:spPr>
          <a:xfrm>
            <a:off x="331330" y="6540649"/>
            <a:ext cx="922662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History of Pets vs Cattle: http://cloudscaling.com/blog/cloud-computing/the-history-of-pets-vs-cattle/</a:t>
            </a:r>
          </a:p>
        </p:txBody>
      </p:sp>
    </p:spTree>
    <p:extLst>
      <p:ext uri="{BB962C8B-B14F-4D97-AF65-F5344CB8AC3E}">
        <p14:creationId xmlns:p14="http://schemas.microsoft.com/office/powerpoint/2010/main" val="7157279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Deployment Models</a:t>
            </a:r>
          </a:p>
        </p:txBody>
      </p:sp>
      <p:sp>
        <p:nvSpPr>
          <p:cNvPr id="3" name="Text Placeholder 4"/>
          <p:cNvSpPr txBox="1">
            <a:spLocks/>
          </p:cNvSpPr>
          <p:nvPr/>
        </p:nvSpPr>
        <p:spPr>
          <a:xfrm>
            <a:off x="406399" y="1181587"/>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Single instance VM</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Simple VM with no HA</a:t>
            </a:r>
          </a:p>
        </p:txBody>
      </p:sp>
      <p:sp>
        <p:nvSpPr>
          <p:cNvPr id="4" name="Text Placeholder 4"/>
          <p:cNvSpPr txBox="1">
            <a:spLocks/>
          </p:cNvSpPr>
          <p:nvPr/>
        </p:nvSpPr>
        <p:spPr>
          <a:xfrm>
            <a:off x="406399" y="2235538"/>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Two or more instances in Availability Set</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Rack-based HA for "Pet" of VM</a:t>
            </a:r>
          </a:p>
        </p:txBody>
      </p:sp>
      <p:sp>
        <p:nvSpPr>
          <p:cNvPr id="5" name="Text Placeholder 4"/>
          <p:cNvSpPr txBox="1">
            <a:spLocks/>
          </p:cNvSpPr>
          <p:nvPr/>
        </p:nvSpPr>
        <p:spPr>
          <a:xfrm>
            <a:off x="406399" y="3289488"/>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Two or more instances in Availability Zones</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Zone-based HA for "Pet" VMs</a:t>
            </a:r>
          </a:p>
        </p:txBody>
      </p:sp>
      <p:sp>
        <p:nvSpPr>
          <p:cNvPr id="6" name="Text Placeholder 4"/>
          <p:cNvSpPr txBox="1">
            <a:spLocks/>
          </p:cNvSpPr>
          <p:nvPr/>
        </p:nvSpPr>
        <p:spPr>
          <a:xfrm>
            <a:off x="406399" y="4343439"/>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VM Scale Set in one zone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Rack-based HA for "Cattle" VMs</a:t>
            </a:r>
          </a:p>
        </p:txBody>
      </p:sp>
      <p:sp>
        <p:nvSpPr>
          <p:cNvPr id="7" name="Text Placeholder 4"/>
          <p:cNvSpPr txBox="1">
            <a:spLocks/>
          </p:cNvSpPr>
          <p:nvPr/>
        </p:nvSpPr>
        <p:spPr>
          <a:xfrm>
            <a:off x="406399" y="5397388"/>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Multi-zone VM Scale Set</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Zone-based HA for "Cattle" VMs</a:t>
            </a:r>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b="2026"/>
          <a:stretch/>
        </p:blipFill>
        <p:spPr>
          <a:xfrm>
            <a:off x="8351293" y="1189495"/>
            <a:ext cx="3546040" cy="5211305"/>
          </a:xfrm>
          <a:prstGeom prst="rect">
            <a:avLst/>
          </a:prstGeom>
        </p:spPr>
      </p:pic>
    </p:spTree>
    <p:extLst>
      <p:ext uri="{BB962C8B-B14F-4D97-AF65-F5344CB8AC3E}">
        <p14:creationId xmlns:p14="http://schemas.microsoft.com/office/powerpoint/2010/main" val="2167546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3700"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Pets </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D04F76-FAFF-4069-910F-1210A7326B10}"/>
              </a:ext>
            </a:extLst>
          </p:cNvPr>
          <p:cNvSpPr/>
          <p:nvPr/>
        </p:nvSpPr>
        <p:spPr bwMode="auto">
          <a:xfrm>
            <a:off x="6156213"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Cattle</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85BA850C-9A24-44F1-AF67-79CB40CB0E63}"/>
              </a:ext>
            </a:extLst>
          </p:cNvPr>
          <p:cNvGrpSpPr/>
          <p:nvPr/>
        </p:nvGrpSpPr>
        <p:grpSpPr>
          <a:xfrm>
            <a:off x="9731134" y="554345"/>
            <a:ext cx="940569" cy="1004301"/>
            <a:chOff x="9936224" y="1432418"/>
            <a:chExt cx="940569" cy="1004301"/>
          </a:xfrm>
        </p:grpSpPr>
        <p:grpSp>
          <p:nvGrpSpPr>
            <p:cNvPr id="24" name="Group 23">
              <a:extLst>
                <a:ext uri="{FF2B5EF4-FFF2-40B4-BE49-F238E27FC236}">
                  <a16:creationId xmlns:a16="http://schemas.microsoft.com/office/drawing/2014/main" id="{F04E10E4-D52B-410B-867D-7C8A4929AE83}"/>
                </a:ext>
              </a:extLst>
            </p:cNvPr>
            <p:cNvGrpSpPr/>
            <p:nvPr/>
          </p:nvGrpSpPr>
          <p:grpSpPr>
            <a:xfrm>
              <a:off x="10505584" y="1432418"/>
              <a:ext cx="371209" cy="547101"/>
              <a:chOff x="5282139" y="2315191"/>
              <a:chExt cx="273248" cy="419317"/>
            </a:xfrm>
          </p:grpSpPr>
          <p:sp>
            <p:nvSpPr>
              <p:cNvPr id="25" name="Rectangle 24">
                <a:extLst>
                  <a:ext uri="{FF2B5EF4-FFF2-40B4-BE49-F238E27FC236}">
                    <a16:creationId xmlns:a16="http://schemas.microsoft.com/office/drawing/2014/main" id="{2BF46FBE-8591-4AD6-B9E7-BF08ED6BE6A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3">
                <a:extLst>
                  <a:ext uri="{FF2B5EF4-FFF2-40B4-BE49-F238E27FC236}">
                    <a16:creationId xmlns:a16="http://schemas.microsoft.com/office/drawing/2014/main" id="{97F913C0-3812-4DC6-91E8-BF5814772D3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05FFF4AF-B6B3-4B9C-B050-C22FAFAB839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B59D421E-3913-45A5-9626-B2527CCDD59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CFE160B-95F0-46FC-9137-50CE907F939D}"/>
                </a:ext>
              </a:extLst>
            </p:cNvPr>
            <p:cNvGrpSpPr/>
            <p:nvPr/>
          </p:nvGrpSpPr>
          <p:grpSpPr>
            <a:xfrm>
              <a:off x="10353638" y="1550334"/>
              <a:ext cx="371209" cy="547101"/>
              <a:chOff x="5282139" y="2315191"/>
              <a:chExt cx="273248" cy="419317"/>
            </a:xfrm>
          </p:grpSpPr>
          <p:sp>
            <p:nvSpPr>
              <p:cNvPr id="30" name="Rectangle 29">
                <a:extLst>
                  <a:ext uri="{FF2B5EF4-FFF2-40B4-BE49-F238E27FC236}">
                    <a16:creationId xmlns:a16="http://schemas.microsoft.com/office/drawing/2014/main" id="{E55A08E0-B7BF-45DD-9236-5BC1AB660A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13">
                <a:extLst>
                  <a:ext uri="{FF2B5EF4-FFF2-40B4-BE49-F238E27FC236}">
                    <a16:creationId xmlns:a16="http://schemas.microsoft.com/office/drawing/2014/main" id="{89932CB0-711A-4A92-9D06-49730B805DE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3">
                <a:extLst>
                  <a:ext uri="{FF2B5EF4-FFF2-40B4-BE49-F238E27FC236}">
                    <a16:creationId xmlns:a16="http://schemas.microsoft.com/office/drawing/2014/main" id="{5CA511B4-D50D-4CC9-90C0-E2CC10A71B4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71604139-5B58-4803-913A-F52B432FE40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A8FE7B96-4CD0-4FB8-9621-2C1E0BAD0A3D}"/>
                </a:ext>
              </a:extLst>
            </p:cNvPr>
            <p:cNvGrpSpPr/>
            <p:nvPr/>
          </p:nvGrpSpPr>
          <p:grpSpPr>
            <a:xfrm>
              <a:off x="10228059" y="1643644"/>
              <a:ext cx="371209" cy="547101"/>
              <a:chOff x="5282139" y="2315191"/>
              <a:chExt cx="273248" cy="419317"/>
            </a:xfrm>
          </p:grpSpPr>
          <p:sp>
            <p:nvSpPr>
              <p:cNvPr id="35" name="Rectangle 34">
                <a:extLst>
                  <a:ext uri="{FF2B5EF4-FFF2-40B4-BE49-F238E27FC236}">
                    <a16:creationId xmlns:a16="http://schemas.microsoft.com/office/drawing/2014/main" id="{A3AAE7B6-28E1-4273-9044-6E4C76E6438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13">
                <a:extLst>
                  <a:ext uri="{FF2B5EF4-FFF2-40B4-BE49-F238E27FC236}">
                    <a16:creationId xmlns:a16="http://schemas.microsoft.com/office/drawing/2014/main" id="{88AF2D84-ED8B-4F3B-A3E5-77A27B44132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55327A69-9D27-4489-A208-04BBDEDFA16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821F4B06-FA29-4218-879D-0B2472F3C11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48CF84AC-4827-4CD3-A748-0BF5513426AC}"/>
                </a:ext>
              </a:extLst>
            </p:cNvPr>
            <p:cNvGrpSpPr/>
            <p:nvPr/>
          </p:nvGrpSpPr>
          <p:grpSpPr>
            <a:xfrm>
              <a:off x="10077462" y="1760522"/>
              <a:ext cx="371209" cy="547101"/>
              <a:chOff x="5282139" y="2315191"/>
              <a:chExt cx="273248" cy="419317"/>
            </a:xfrm>
          </p:grpSpPr>
          <p:sp>
            <p:nvSpPr>
              <p:cNvPr id="40" name="Rectangle 39">
                <a:extLst>
                  <a:ext uri="{FF2B5EF4-FFF2-40B4-BE49-F238E27FC236}">
                    <a16:creationId xmlns:a16="http://schemas.microsoft.com/office/drawing/2014/main" id="{3BC1CC6E-2F25-4D52-8142-6F0CF39F4F9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13">
                <a:extLst>
                  <a:ext uri="{FF2B5EF4-FFF2-40B4-BE49-F238E27FC236}">
                    <a16:creationId xmlns:a16="http://schemas.microsoft.com/office/drawing/2014/main" id="{ACFF2D78-6EDB-4A41-A978-91D123DF7A5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3">
                <a:extLst>
                  <a:ext uri="{FF2B5EF4-FFF2-40B4-BE49-F238E27FC236}">
                    <a16:creationId xmlns:a16="http://schemas.microsoft.com/office/drawing/2014/main" id="{96E5247B-154E-47CF-B9C4-6DB1E4FDF74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3">
                <a:extLst>
                  <a:ext uri="{FF2B5EF4-FFF2-40B4-BE49-F238E27FC236}">
                    <a16:creationId xmlns:a16="http://schemas.microsoft.com/office/drawing/2014/main" id="{91D074FD-158B-4C1F-9107-FAD150E6D9E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43DDC1C4-2223-4056-BD7E-4F50AACC4735}"/>
                </a:ext>
              </a:extLst>
            </p:cNvPr>
            <p:cNvGrpSpPr/>
            <p:nvPr/>
          </p:nvGrpSpPr>
          <p:grpSpPr>
            <a:xfrm>
              <a:off x="9936224" y="1889618"/>
              <a:ext cx="371209" cy="547101"/>
              <a:chOff x="5282139" y="2315191"/>
              <a:chExt cx="273248" cy="419317"/>
            </a:xfrm>
          </p:grpSpPr>
          <p:sp>
            <p:nvSpPr>
              <p:cNvPr id="51" name="Rectangle 50">
                <a:extLst>
                  <a:ext uri="{FF2B5EF4-FFF2-40B4-BE49-F238E27FC236}">
                    <a16:creationId xmlns:a16="http://schemas.microsoft.com/office/drawing/2014/main" id="{BE347E36-C12C-4150-9E27-2AECD9B5B00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13">
                <a:extLst>
                  <a:ext uri="{FF2B5EF4-FFF2-40B4-BE49-F238E27FC236}">
                    <a16:creationId xmlns:a16="http://schemas.microsoft.com/office/drawing/2014/main" id="{9C896B6D-BA2F-4C74-83A5-4EAE48A4F50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13">
                <a:extLst>
                  <a:ext uri="{FF2B5EF4-FFF2-40B4-BE49-F238E27FC236}">
                    <a16:creationId xmlns:a16="http://schemas.microsoft.com/office/drawing/2014/main" id="{35CC8266-99F4-41A6-8599-2058333A191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64F007-0EC2-4573-8A15-7246F3CC2C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0" name="Group 69">
            <a:extLst>
              <a:ext uri="{FF2B5EF4-FFF2-40B4-BE49-F238E27FC236}">
                <a16:creationId xmlns:a16="http://schemas.microsoft.com/office/drawing/2014/main" id="{DD69C43C-FCD8-494A-B9AD-F10C5DC5B68B}"/>
              </a:ext>
            </a:extLst>
          </p:cNvPr>
          <p:cNvGrpSpPr/>
          <p:nvPr/>
        </p:nvGrpSpPr>
        <p:grpSpPr>
          <a:xfrm>
            <a:off x="10737323" y="554345"/>
            <a:ext cx="940569" cy="1004301"/>
            <a:chOff x="9936224" y="1432418"/>
            <a:chExt cx="940569" cy="1004301"/>
          </a:xfrm>
        </p:grpSpPr>
        <p:grpSp>
          <p:nvGrpSpPr>
            <p:cNvPr id="71" name="Group 70">
              <a:extLst>
                <a:ext uri="{FF2B5EF4-FFF2-40B4-BE49-F238E27FC236}">
                  <a16:creationId xmlns:a16="http://schemas.microsoft.com/office/drawing/2014/main" id="{070F0D5E-E4C8-4D6A-98F3-7EEBA17BCEA1}"/>
                </a:ext>
              </a:extLst>
            </p:cNvPr>
            <p:cNvGrpSpPr/>
            <p:nvPr/>
          </p:nvGrpSpPr>
          <p:grpSpPr>
            <a:xfrm>
              <a:off x="10505584" y="1432418"/>
              <a:ext cx="371209" cy="547101"/>
              <a:chOff x="5282139" y="2315191"/>
              <a:chExt cx="273248" cy="419317"/>
            </a:xfrm>
          </p:grpSpPr>
          <p:sp>
            <p:nvSpPr>
              <p:cNvPr id="92" name="Rectangle 91">
                <a:extLst>
                  <a:ext uri="{FF2B5EF4-FFF2-40B4-BE49-F238E27FC236}">
                    <a16:creationId xmlns:a16="http://schemas.microsoft.com/office/drawing/2014/main" id="{47BCDCC6-962A-49D8-906F-AAC96BB92166}"/>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13">
                <a:extLst>
                  <a:ext uri="{FF2B5EF4-FFF2-40B4-BE49-F238E27FC236}">
                    <a16:creationId xmlns:a16="http://schemas.microsoft.com/office/drawing/2014/main" id="{14BE412A-A8A2-4A07-A1A0-D941BABF306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244A7B79-7A56-43D9-9DCA-FA964ABEC53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42B49C8C-5A67-4F21-9278-A79B1CF55423}"/>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996119EE-5E06-49C4-AF4A-59BE57965382}"/>
                </a:ext>
              </a:extLst>
            </p:cNvPr>
            <p:cNvGrpSpPr/>
            <p:nvPr/>
          </p:nvGrpSpPr>
          <p:grpSpPr>
            <a:xfrm>
              <a:off x="10353638" y="1550334"/>
              <a:ext cx="371209" cy="547101"/>
              <a:chOff x="5282139" y="2315191"/>
              <a:chExt cx="273248" cy="419317"/>
            </a:xfrm>
          </p:grpSpPr>
          <p:sp>
            <p:nvSpPr>
              <p:cNvPr id="88" name="Rectangle 87">
                <a:extLst>
                  <a:ext uri="{FF2B5EF4-FFF2-40B4-BE49-F238E27FC236}">
                    <a16:creationId xmlns:a16="http://schemas.microsoft.com/office/drawing/2014/main" id="{7C59FA7B-5630-43A7-A088-F0B20FCE93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13">
                <a:extLst>
                  <a:ext uri="{FF2B5EF4-FFF2-40B4-BE49-F238E27FC236}">
                    <a16:creationId xmlns:a16="http://schemas.microsoft.com/office/drawing/2014/main" id="{AB363F50-BD94-415C-8C1F-B6FA131D51E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3">
                <a:extLst>
                  <a:ext uri="{FF2B5EF4-FFF2-40B4-BE49-F238E27FC236}">
                    <a16:creationId xmlns:a16="http://schemas.microsoft.com/office/drawing/2014/main" id="{8D4033C3-32A1-46DB-A8F4-EE360A6285E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3263CE9F-6124-4747-B73B-387BE7068CA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4AD4A5D1-8A4F-426F-B761-10D943A4880C}"/>
                </a:ext>
              </a:extLst>
            </p:cNvPr>
            <p:cNvGrpSpPr/>
            <p:nvPr/>
          </p:nvGrpSpPr>
          <p:grpSpPr>
            <a:xfrm>
              <a:off x="10228059" y="1643644"/>
              <a:ext cx="371209" cy="547101"/>
              <a:chOff x="5282139" y="2315191"/>
              <a:chExt cx="273248" cy="419317"/>
            </a:xfrm>
          </p:grpSpPr>
          <p:sp>
            <p:nvSpPr>
              <p:cNvPr id="84" name="Rectangle 83">
                <a:extLst>
                  <a:ext uri="{FF2B5EF4-FFF2-40B4-BE49-F238E27FC236}">
                    <a16:creationId xmlns:a16="http://schemas.microsoft.com/office/drawing/2014/main" id="{5B11BB59-A802-4CCB-ACF4-C0CF95E2621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F19375D1-A7B9-4582-B611-CE8D976D29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C8C136B5-BF17-4C2B-8B9B-E02951C65B8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4866F04C-2A83-4C17-B929-16CACC082F8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F7BEC4DE-B2BA-4ABD-8513-D5BFD9CF52C1}"/>
                </a:ext>
              </a:extLst>
            </p:cNvPr>
            <p:cNvGrpSpPr/>
            <p:nvPr/>
          </p:nvGrpSpPr>
          <p:grpSpPr>
            <a:xfrm>
              <a:off x="10077462" y="1760522"/>
              <a:ext cx="371209" cy="547101"/>
              <a:chOff x="5282139" y="2315191"/>
              <a:chExt cx="273248" cy="419317"/>
            </a:xfrm>
          </p:grpSpPr>
          <p:sp>
            <p:nvSpPr>
              <p:cNvPr id="80" name="Rectangle 79">
                <a:extLst>
                  <a:ext uri="{FF2B5EF4-FFF2-40B4-BE49-F238E27FC236}">
                    <a16:creationId xmlns:a16="http://schemas.microsoft.com/office/drawing/2014/main" id="{8ECFAD77-A5F0-4F7E-A061-681ABD36B7E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13">
                <a:extLst>
                  <a:ext uri="{FF2B5EF4-FFF2-40B4-BE49-F238E27FC236}">
                    <a16:creationId xmlns:a16="http://schemas.microsoft.com/office/drawing/2014/main" id="{2E3C1D14-CBA8-4E0E-908C-C4E1D5D942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3">
                <a:extLst>
                  <a:ext uri="{FF2B5EF4-FFF2-40B4-BE49-F238E27FC236}">
                    <a16:creationId xmlns:a16="http://schemas.microsoft.com/office/drawing/2014/main" id="{09F291D1-C6BB-4094-B0EC-BC264521DB1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B82CEE-B497-40CF-8130-F479274D8F4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5B24F884-4CBE-4F0D-9572-E727628B1C44}"/>
                </a:ext>
              </a:extLst>
            </p:cNvPr>
            <p:cNvGrpSpPr/>
            <p:nvPr/>
          </p:nvGrpSpPr>
          <p:grpSpPr>
            <a:xfrm>
              <a:off x="9936224" y="1889618"/>
              <a:ext cx="371209" cy="547101"/>
              <a:chOff x="5282139" y="2315191"/>
              <a:chExt cx="273248" cy="419317"/>
            </a:xfrm>
          </p:grpSpPr>
          <p:sp>
            <p:nvSpPr>
              <p:cNvPr id="76" name="Rectangle 75">
                <a:extLst>
                  <a:ext uri="{FF2B5EF4-FFF2-40B4-BE49-F238E27FC236}">
                    <a16:creationId xmlns:a16="http://schemas.microsoft.com/office/drawing/2014/main" id="{56DFA847-3DDF-40E3-8C7A-0DF0012B2C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3">
                <a:extLst>
                  <a:ext uri="{FF2B5EF4-FFF2-40B4-BE49-F238E27FC236}">
                    <a16:creationId xmlns:a16="http://schemas.microsoft.com/office/drawing/2014/main" id="{673E3794-9D94-4B7D-8EA1-61AC378E0DC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3">
                <a:extLst>
                  <a:ext uri="{FF2B5EF4-FFF2-40B4-BE49-F238E27FC236}">
                    <a16:creationId xmlns:a16="http://schemas.microsoft.com/office/drawing/2014/main" id="{83E4ECCB-4964-421A-94B1-2E49EBD3768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97C8F975-7D08-4854-80C8-F9378E165EA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2826525E-5819-44F3-A102-EBC4C6F22743}"/>
              </a:ext>
            </a:extLst>
          </p:cNvPr>
          <p:cNvGrpSpPr/>
          <p:nvPr/>
        </p:nvGrpSpPr>
        <p:grpSpPr>
          <a:xfrm>
            <a:off x="8724945" y="554345"/>
            <a:ext cx="940569" cy="1004301"/>
            <a:chOff x="9936224" y="1432418"/>
            <a:chExt cx="940569" cy="1004301"/>
          </a:xfrm>
        </p:grpSpPr>
        <p:grpSp>
          <p:nvGrpSpPr>
            <p:cNvPr id="102" name="Group 101">
              <a:extLst>
                <a:ext uri="{FF2B5EF4-FFF2-40B4-BE49-F238E27FC236}">
                  <a16:creationId xmlns:a16="http://schemas.microsoft.com/office/drawing/2014/main" id="{B08C4625-C3D2-4DC4-837A-95322CF7E600}"/>
                </a:ext>
              </a:extLst>
            </p:cNvPr>
            <p:cNvGrpSpPr/>
            <p:nvPr/>
          </p:nvGrpSpPr>
          <p:grpSpPr>
            <a:xfrm>
              <a:off x="10505584" y="1432418"/>
              <a:ext cx="371209" cy="547101"/>
              <a:chOff x="5282139" y="2315191"/>
              <a:chExt cx="273248" cy="419317"/>
            </a:xfrm>
          </p:grpSpPr>
          <p:sp>
            <p:nvSpPr>
              <p:cNvPr id="123" name="Rectangle 122">
                <a:extLst>
                  <a:ext uri="{FF2B5EF4-FFF2-40B4-BE49-F238E27FC236}">
                    <a16:creationId xmlns:a16="http://schemas.microsoft.com/office/drawing/2014/main" id="{73608151-2B0D-4EB0-81AF-5B1E3233806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3">
                <a:extLst>
                  <a:ext uri="{FF2B5EF4-FFF2-40B4-BE49-F238E27FC236}">
                    <a16:creationId xmlns:a16="http://schemas.microsoft.com/office/drawing/2014/main" id="{3303E2A9-4374-43C5-AE3A-75BACC58417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8A2D9876-E650-434F-987C-FE8242E91E7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3">
                <a:extLst>
                  <a:ext uri="{FF2B5EF4-FFF2-40B4-BE49-F238E27FC236}">
                    <a16:creationId xmlns:a16="http://schemas.microsoft.com/office/drawing/2014/main" id="{FDB1ECF0-1899-4A45-B6FC-4B546C406B5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E7BE148-9D31-4808-9610-698BD84E0342}"/>
                </a:ext>
              </a:extLst>
            </p:cNvPr>
            <p:cNvGrpSpPr/>
            <p:nvPr/>
          </p:nvGrpSpPr>
          <p:grpSpPr>
            <a:xfrm>
              <a:off x="10353638" y="1550334"/>
              <a:ext cx="371209" cy="547101"/>
              <a:chOff x="5282139" y="2315191"/>
              <a:chExt cx="273248" cy="419317"/>
            </a:xfrm>
          </p:grpSpPr>
          <p:sp>
            <p:nvSpPr>
              <p:cNvPr id="119" name="Rectangle 118">
                <a:extLst>
                  <a:ext uri="{FF2B5EF4-FFF2-40B4-BE49-F238E27FC236}">
                    <a16:creationId xmlns:a16="http://schemas.microsoft.com/office/drawing/2014/main" id="{3E6638FD-249E-418B-BDC3-759A3123CFE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3">
                <a:extLst>
                  <a:ext uri="{FF2B5EF4-FFF2-40B4-BE49-F238E27FC236}">
                    <a16:creationId xmlns:a16="http://schemas.microsoft.com/office/drawing/2014/main" id="{075CE914-013E-418D-9598-7B2DACCD3ED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3">
                <a:extLst>
                  <a:ext uri="{FF2B5EF4-FFF2-40B4-BE49-F238E27FC236}">
                    <a16:creationId xmlns:a16="http://schemas.microsoft.com/office/drawing/2014/main" id="{BF0F6194-5F29-4E9B-897A-80F5D167F44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3">
                <a:extLst>
                  <a:ext uri="{FF2B5EF4-FFF2-40B4-BE49-F238E27FC236}">
                    <a16:creationId xmlns:a16="http://schemas.microsoft.com/office/drawing/2014/main" id="{B8FD8CE4-DFDB-4D4A-A981-139FB756A0D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438CFCA-2067-48F6-A4AD-B47ECFBB4CDB}"/>
                </a:ext>
              </a:extLst>
            </p:cNvPr>
            <p:cNvGrpSpPr/>
            <p:nvPr/>
          </p:nvGrpSpPr>
          <p:grpSpPr>
            <a:xfrm>
              <a:off x="10228059" y="1643644"/>
              <a:ext cx="371209" cy="547101"/>
              <a:chOff x="5282139" y="2315191"/>
              <a:chExt cx="273248" cy="419317"/>
            </a:xfrm>
          </p:grpSpPr>
          <p:sp>
            <p:nvSpPr>
              <p:cNvPr id="115" name="Rectangle 114">
                <a:extLst>
                  <a:ext uri="{FF2B5EF4-FFF2-40B4-BE49-F238E27FC236}">
                    <a16:creationId xmlns:a16="http://schemas.microsoft.com/office/drawing/2014/main" id="{4EC1DFF8-17F7-48BE-870B-98D6DCC4F65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3">
                <a:extLst>
                  <a:ext uri="{FF2B5EF4-FFF2-40B4-BE49-F238E27FC236}">
                    <a16:creationId xmlns:a16="http://schemas.microsoft.com/office/drawing/2014/main" id="{D2F40F17-3675-4CFB-B257-565785A9A83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3">
                <a:extLst>
                  <a:ext uri="{FF2B5EF4-FFF2-40B4-BE49-F238E27FC236}">
                    <a16:creationId xmlns:a16="http://schemas.microsoft.com/office/drawing/2014/main" id="{E1F593ED-00D3-44E4-94DC-EF296F161D5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3">
                <a:extLst>
                  <a:ext uri="{FF2B5EF4-FFF2-40B4-BE49-F238E27FC236}">
                    <a16:creationId xmlns:a16="http://schemas.microsoft.com/office/drawing/2014/main" id="{98269C61-BF81-4F2A-8943-308678C5860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0F9F8F6-41FC-4ABB-93AA-2AA2153A9106}"/>
                </a:ext>
              </a:extLst>
            </p:cNvPr>
            <p:cNvGrpSpPr/>
            <p:nvPr/>
          </p:nvGrpSpPr>
          <p:grpSpPr>
            <a:xfrm>
              <a:off x="10077462" y="1760522"/>
              <a:ext cx="371209" cy="547101"/>
              <a:chOff x="5282139" y="2315191"/>
              <a:chExt cx="273248" cy="419317"/>
            </a:xfrm>
          </p:grpSpPr>
          <p:sp>
            <p:nvSpPr>
              <p:cNvPr id="111" name="Rectangle 110">
                <a:extLst>
                  <a:ext uri="{FF2B5EF4-FFF2-40B4-BE49-F238E27FC236}">
                    <a16:creationId xmlns:a16="http://schemas.microsoft.com/office/drawing/2014/main" id="{A54110D5-0DA1-4A1D-AC29-2FD19130031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3">
                <a:extLst>
                  <a:ext uri="{FF2B5EF4-FFF2-40B4-BE49-F238E27FC236}">
                    <a16:creationId xmlns:a16="http://schemas.microsoft.com/office/drawing/2014/main" id="{7D9A8FF4-5086-4BE1-B819-8431FD523DE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3">
                <a:extLst>
                  <a:ext uri="{FF2B5EF4-FFF2-40B4-BE49-F238E27FC236}">
                    <a16:creationId xmlns:a16="http://schemas.microsoft.com/office/drawing/2014/main" id="{E180A651-C46C-4FAA-BCFD-C15E2A52778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9530B29B-9AA4-40D5-8C31-F2184529B27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0C9023E-A826-481A-A0A3-15C9892F4531}"/>
                </a:ext>
              </a:extLst>
            </p:cNvPr>
            <p:cNvGrpSpPr/>
            <p:nvPr/>
          </p:nvGrpSpPr>
          <p:grpSpPr>
            <a:xfrm>
              <a:off x="9936224" y="1889618"/>
              <a:ext cx="371209" cy="547101"/>
              <a:chOff x="5282139" y="2315191"/>
              <a:chExt cx="273248" cy="419317"/>
            </a:xfrm>
          </p:grpSpPr>
          <p:sp>
            <p:nvSpPr>
              <p:cNvPr id="107" name="Rectangle 106">
                <a:extLst>
                  <a:ext uri="{FF2B5EF4-FFF2-40B4-BE49-F238E27FC236}">
                    <a16:creationId xmlns:a16="http://schemas.microsoft.com/office/drawing/2014/main" id="{40373BAE-9D23-45D6-82AA-3D1F7348F3C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3">
                <a:extLst>
                  <a:ext uri="{FF2B5EF4-FFF2-40B4-BE49-F238E27FC236}">
                    <a16:creationId xmlns:a16="http://schemas.microsoft.com/office/drawing/2014/main" id="{4C95667B-A54F-412B-8495-0FC99426D80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FE4DE089-BDA1-4715-BE65-50577A35FAE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13">
                <a:extLst>
                  <a:ext uri="{FF2B5EF4-FFF2-40B4-BE49-F238E27FC236}">
                    <a16:creationId xmlns:a16="http://schemas.microsoft.com/office/drawing/2014/main" id="{BC2680BE-DDF3-4A5C-85F7-A4D0E880B2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4" name="Rectangle: Rounded Corners 13">
            <a:extLst>
              <a:ext uri="{FF2B5EF4-FFF2-40B4-BE49-F238E27FC236}">
                <a16:creationId xmlns:a16="http://schemas.microsoft.com/office/drawing/2014/main" id="{C98205BD-70E4-4838-96C2-417DF884507A}"/>
              </a:ext>
            </a:extLst>
          </p:cNvPr>
          <p:cNvSpPr/>
          <p:nvPr/>
        </p:nvSpPr>
        <p:spPr bwMode="auto">
          <a:xfrm>
            <a:off x="460916" y="2004149"/>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5" name="Rectangle: Rounded Corners 144">
            <a:extLst>
              <a:ext uri="{FF2B5EF4-FFF2-40B4-BE49-F238E27FC236}">
                <a16:creationId xmlns:a16="http://schemas.microsoft.com/office/drawing/2014/main" id="{0BA92A8B-DA0B-4E83-94E2-A4B230D2A1EA}"/>
              </a:ext>
            </a:extLst>
          </p:cNvPr>
          <p:cNvSpPr/>
          <p:nvPr/>
        </p:nvSpPr>
        <p:spPr bwMode="auto">
          <a:xfrm>
            <a:off x="1367791" y="2399188"/>
            <a:ext cx="3527418"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Availability Set</a:t>
            </a:r>
          </a:p>
        </p:txBody>
      </p:sp>
      <p:grpSp>
        <p:nvGrpSpPr>
          <p:cNvPr id="146" name="Group 145">
            <a:extLst>
              <a:ext uri="{FF2B5EF4-FFF2-40B4-BE49-F238E27FC236}">
                <a16:creationId xmlns:a16="http://schemas.microsoft.com/office/drawing/2014/main" id="{774392E8-5EB9-4706-8B32-61629A24BA41}"/>
              </a:ext>
            </a:extLst>
          </p:cNvPr>
          <p:cNvGrpSpPr/>
          <p:nvPr/>
        </p:nvGrpSpPr>
        <p:grpSpPr>
          <a:xfrm>
            <a:off x="4269329" y="813291"/>
            <a:ext cx="371209" cy="547101"/>
            <a:chOff x="5282139" y="2315191"/>
            <a:chExt cx="273248" cy="419317"/>
          </a:xfrm>
        </p:grpSpPr>
        <p:sp>
          <p:nvSpPr>
            <p:cNvPr id="147" name="Rectangle 146">
              <a:extLst>
                <a:ext uri="{FF2B5EF4-FFF2-40B4-BE49-F238E27FC236}">
                  <a16:creationId xmlns:a16="http://schemas.microsoft.com/office/drawing/2014/main" id="{9DE5B59A-2C01-4933-87A5-732DC84D5DBB}"/>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3">
              <a:extLst>
                <a:ext uri="{FF2B5EF4-FFF2-40B4-BE49-F238E27FC236}">
                  <a16:creationId xmlns:a16="http://schemas.microsoft.com/office/drawing/2014/main" id="{99AA7663-3A40-4971-8926-C50A21C870C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91794D46-A670-45C6-BCA1-C341BF49AAA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13">
              <a:extLst>
                <a:ext uri="{FF2B5EF4-FFF2-40B4-BE49-F238E27FC236}">
                  <a16:creationId xmlns:a16="http://schemas.microsoft.com/office/drawing/2014/main" id="{3C17D4AE-4A09-4A13-9E79-1A248E2702C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3925C356-1039-4EE1-BD54-E12DE3480150}"/>
              </a:ext>
            </a:extLst>
          </p:cNvPr>
          <p:cNvGrpSpPr/>
          <p:nvPr/>
        </p:nvGrpSpPr>
        <p:grpSpPr>
          <a:xfrm>
            <a:off x="5266645" y="813291"/>
            <a:ext cx="371209" cy="547101"/>
            <a:chOff x="5282139" y="2315191"/>
            <a:chExt cx="273248" cy="419317"/>
          </a:xfrm>
        </p:grpSpPr>
        <p:sp>
          <p:nvSpPr>
            <p:cNvPr id="152" name="Rectangle 151">
              <a:extLst>
                <a:ext uri="{FF2B5EF4-FFF2-40B4-BE49-F238E27FC236}">
                  <a16:creationId xmlns:a16="http://schemas.microsoft.com/office/drawing/2014/main" id="{216277BD-A1AA-4EF2-88C7-5F3AC3FF9C3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13">
              <a:extLst>
                <a:ext uri="{FF2B5EF4-FFF2-40B4-BE49-F238E27FC236}">
                  <a16:creationId xmlns:a16="http://schemas.microsoft.com/office/drawing/2014/main" id="{DE47AAFE-797F-40A6-87DE-F037CDC899A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13">
              <a:extLst>
                <a:ext uri="{FF2B5EF4-FFF2-40B4-BE49-F238E27FC236}">
                  <a16:creationId xmlns:a16="http://schemas.microsoft.com/office/drawing/2014/main" id="{A80802D2-3282-4AE6-BB8F-99FA86C5D428}"/>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13">
              <a:extLst>
                <a:ext uri="{FF2B5EF4-FFF2-40B4-BE49-F238E27FC236}">
                  <a16:creationId xmlns:a16="http://schemas.microsoft.com/office/drawing/2014/main" id="{FF55BE6C-86A5-402F-88AE-B7EEE37DA92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D947698-49BF-400A-BD3F-FCCAFF02F72C}"/>
              </a:ext>
            </a:extLst>
          </p:cNvPr>
          <p:cNvGrpSpPr/>
          <p:nvPr/>
        </p:nvGrpSpPr>
        <p:grpSpPr>
          <a:xfrm>
            <a:off x="3272014" y="813291"/>
            <a:ext cx="371209" cy="547101"/>
            <a:chOff x="5282139" y="2315191"/>
            <a:chExt cx="273248" cy="419317"/>
          </a:xfrm>
        </p:grpSpPr>
        <p:sp>
          <p:nvSpPr>
            <p:cNvPr id="157" name="Rectangle 156">
              <a:extLst>
                <a:ext uri="{FF2B5EF4-FFF2-40B4-BE49-F238E27FC236}">
                  <a16:creationId xmlns:a16="http://schemas.microsoft.com/office/drawing/2014/main" id="{123DDB23-6136-4698-A3DA-5929F3746338}"/>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13">
              <a:extLst>
                <a:ext uri="{FF2B5EF4-FFF2-40B4-BE49-F238E27FC236}">
                  <a16:creationId xmlns:a16="http://schemas.microsoft.com/office/drawing/2014/main" id="{C946DA1E-A967-449A-9ED1-2B5D76EAA31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13">
              <a:extLst>
                <a:ext uri="{FF2B5EF4-FFF2-40B4-BE49-F238E27FC236}">
                  <a16:creationId xmlns:a16="http://schemas.microsoft.com/office/drawing/2014/main" id="{95E33437-6695-4D2F-A414-7FEBDE9A776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13">
              <a:extLst>
                <a:ext uri="{FF2B5EF4-FFF2-40B4-BE49-F238E27FC236}">
                  <a16:creationId xmlns:a16="http://schemas.microsoft.com/office/drawing/2014/main" id="{46DC6DE7-825E-48DF-A5D9-A5C1073D9EB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475918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3700"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Pets (Loose VMs)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D04F76-FAFF-4069-910F-1210A7326B10}"/>
              </a:ext>
            </a:extLst>
          </p:cNvPr>
          <p:cNvSpPr/>
          <p:nvPr/>
        </p:nvSpPr>
        <p:spPr bwMode="auto">
          <a:xfrm>
            <a:off x="6156213"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Cattle</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85BA850C-9A24-44F1-AF67-79CB40CB0E63}"/>
              </a:ext>
            </a:extLst>
          </p:cNvPr>
          <p:cNvGrpSpPr/>
          <p:nvPr/>
        </p:nvGrpSpPr>
        <p:grpSpPr>
          <a:xfrm>
            <a:off x="9731134" y="554345"/>
            <a:ext cx="940569" cy="1004301"/>
            <a:chOff x="9936224" y="1432418"/>
            <a:chExt cx="940569" cy="1004301"/>
          </a:xfrm>
        </p:grpSpPr>
        <p:grpSp>
          <p:nvGrpSpPr>
            <p:cNvPr id="24" name="Group 23">
              <a:extLst>
                <a:ext uri="{FF2B5EF4-FFF2-40B4-BE49-F238E27FC236}">
                  <a16:creationId xmlns:a16="http://schemas.microsoft.com/office/drawing/2014/main" id="{F04E10E4-D52B-410B-867D-7C8A4929AE83}"/>
                </a:ext>
              </a:extLst>
            </p:cNvPr>
            <p:cNvGrpSpPr/>
            <p:nvPr/>
          </p:nvGrpSpPr>
          <p:grpSpPr>
            <a:xfrm>
              <a:off x="10505584" y="1432418"/>
              <a:ext cx="371209" cy="547101"/>
              <a:chOff x="5282139" y="2315191"/>
              <a:chExt cx="273248" cy="419317"/>
            </a:xfrm>
          </p:grpSpPr>
          <p:sp>
            <p:nvSpPr>
              <p:cNvPr id="25" name="Rectangle 24">
                <a:extLst>
                  <a:ext uri="{FF2B5EF4-FFF2-40B4-BE49-F238E27FC236}">
                    <a16:creationId xmlns:a16="http://schemas.microsoft.com/office/drawing/2014/main" id="{2BF46FBE-8591-4AD6-B9E7-BF08ED6BE6A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3">
                <a:extLst>
                  <a:ext uri="{FF2B5EF4-FFF2-40B4-BE49-F238E27FC236}">
                    <a16:creationId xmlns:a16="http://schemas.microsoft.com/office/drawing/2014/main" id="{97F913C0-3812-4DC6-91E8-BF5814772D3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05FFF4AF-B6B3-4B9C-B050-C22FAFAB839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B59D421E-3913-45A5-9626-B2527CCDD59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CFE160B-95F0-46FC-9137-50CE907F939D}"/>
                </a:ext>
              </a:extLst>
            </p:cNvPr>
            <p:cNvGrpSpPr/>
            <p:nvPr/>
          </p:nvGrpSpPr>
          <p:grpSpPr>
            <a:xfrm>
              <a:off x="10353638" y="1550334"/>
              <a:ext cx="371209" cy="547101"/>
              <a:chOff x="5282139" y="2315191"/>
              <a:chExt cx="273248" cy="419317"/>
            </a:xfrm>
          </p:grpSpPr>
          <p:sp>
            <p:nvSpPr>
              <p:cNvPr id="30" name="Rectangle 29">
                <a:extLst>
                  <a:ext uri="{FF2B5EF4-FFF2-40B4-BE49-F238E27FC236}">
                    <a16:creationId xmlns:a16="http://schemas.microsoft.com/office/drawing/2014/main" id="{E55A08E0-B7BF-45DD-9236-5BC1AB660A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13">
                <a:extLst>
                  <a:ext uri="{FF2B5EF4-FFF2-40B4-BE49-F238E27FC236}">
                    <a16:creationId xmlns:a16="http://schemas.microsoft.com/office/drawing/2014/main" id="{89932CB0-711A-4A92-9D06-49730B805DE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3">
                <a:extLst>
                  <a:ext uri="{FF2B5EF4-FFF2-40B4-BE49-F238E27FC236}">
                    <a16:creationId xmlns:a16="http://schemas.microsoft.com/office/drawing/2014/main" id="{5CA511B4-D50D-4CC9-90C0-E2CC10A71B4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71604139-5B58-4803-913A-F52B432FE40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A8FE7B96-4CD0-4FB8-9621-2C1E0BAD0A3D}"/>
                </a:ext>
              </a:extLst>
            </p:cNvPr>
            <p:cNvGrpSpPr/>
            <p:nvPr/>
          </p:nvGrpSpPr>
          <p:grpSpPr>
            <a:xfrm>
              <a:off x="10228059" y="1643644"/>
              <a:ext cx="371209" cy="547101"/>
              <a:chOff x="5282139" y="2315191"/>
              <a:chExt cx="273248" cy="419317"/>
            </a:xfrm>
          </p:grpSpPr>
          <p:sp>
            <p:nvSpPr>
              <p:cNvPr id="35" name="Rectangle 34">
                <a:extLst>
                  <a:ext uri="{FF2B5EF4-FFF2-40B4-BE49-F238E27FC236}">
                    <a16:creationId xmlns:a16="http://schemas.microsoft.com/office/drawing/2014/main" id="{A3AAE7B6-28E1-4273-9044-6E4C76E6438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13">
                <a:extLst>
                  <a:ext uri="{FF2B5EF4-FFF2-40B4-BE49-F238E27FC236}">
                    <a16:creationId xmlns:a16="http://schemas.microsoft.com/office/drawing/2014/main" id="{88AF2D84-ED8B-4F3B-A3E5-77A27B44132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55327A69-9D27-4489-A208-04BBDEDFA16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821F4B06-FA29-4218-879D-0B2472F3C11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48CF84AC-4827-4CD3-A748-0BF5513426AC}"/>
                </a:ext>
              </a:extLst>
            </p:cNvPr>
            <p:cNvGrpSpPr/>
            <p:nvPr/>
          </p:nvGrpSpPr>
          <p:grpSpPr>
            <a:xfrm>
              <a:off x="10077462" y="1760522"/>
              <a:ext cx="371209" cy="547101"/>
              <a:chOff x="5282139" y="2315191"/>
              <a:chExt cx="273248" cy="419317"/>
            </a:xfrm>
          </p:grpSpPr>
          <p:sp>
            <p:nvSpPr>
              <p:cNvPr id="40" name="Rectangle 39">
                <a:extLst>
                  <a:ext uri="{FF2B5EF4-FFF2-40B4-BE49-F238E27FC236}">
                    <a16:creationId xmlns:a16="http://schemas.microsoft.com/office/drawing/2014/main" id="{3BC1CC6E-2F25-4D52-8142-6F0CF39F4F9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13">
                <a:extLst>
                  <a:ext uri="{FF2B5EF4-FFF2-40B4-BE49-F238E27FC236}">
                    <a16:creationId xmlns:a16="http://schemas.microsoft.com/office/drawing/2014/main" id="{ACFF2D78-6EDB-4A41-A978-91D123DF7A5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3">
                <a:extLst>
                  <a:ext uri="{FF2B5EF4-FFF2-40B4-BE49-F238E27FC236}">
                    <a16:creationId xmlns:a16="http://schemas.microsoft.com/office/drawing/2014/main" id="{96E5247B-154E-47CF-B9C4-6DB1E4FDF74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3">
                <a:extLst>
                  <a:ext uri="{FF2B5EF4-FFF2-40B4-BE49-F238E27FC236}">
                    <a16:creationId xmlns:a16="http://schemas.microsoft.com/office/drawing/2014/main" id="{91D074FD-158B-4C1F-9107-FAD150E6D9E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43DDC1C4-2223-4056-BD7E-4F50AACC4735}"/>
                </a:ext>
              </a:extLst>
            </p:cNvPr>
            <p:cNvGrpSpPr/>
            <p:nvPr/>
          </p:nvGrpSpPr>
          <p:grpSpPr>
            <a:xfrm>
              <a:off x="9936224" y="1889618"/>
              <a:ext cx="371209" cy="547101"/>
              <a:chOff x="5282139" y="2315191"/>
              <a:chExt cx="273248" cy="419317"/>
            </a:xfrm>
          </p:grpSpPr>
          <p:sp>
            <p:nvSpPr>
              <p:cNvPr id="51" name="Rectangle 50">
                <a:extLst>
                  <a:ext uri="{FF2B5EF4-FFF2-40B4-BE49-F238E27FC236}">
                    <a16:creationId xmlns:a16="http://schemas.microsoft.com/office/drawing/2014/main" id="{BE347E36-C12C-4150-9E27-2AECD9B5B00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13">
                <a:extLst>
                  <a:ext uri="{FF2B5EF4-FFF2-40B4-BE49-F238E27FC236}">
                    <a16:creationId xmlns:a16="http://schemas.microsoft.com/office/drawing/2014/main" id="{9C896B6D-BA2F-4C74-83A5-4EAE48A4F50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13">
                <a:extLst>
                  <a:ext uri="{FF2B5EF4-FFF2-40B4-BE49-F238E27FC236}">
                    <a16:creationId xmlns:a16="http://schemas.microsoft.com/office/drawing/2014/main" id="{35CC8266-99F4-41A6-8599-2058333A191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64F007-0EC2-4573-8A15-7246F3CC2C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0" name="Group 69">
            <a:extLst>
              <a:ext uri="{FF2B5EF4-FFF2-40B4-BE49-F238E27FC236}">
                <a16:creationId xmlns:a16="http://schemas.microsoft.com/office/drawing/2014/main" id="{DD69C43C-FCD8-494A-B9AD-F10C5DC5B68B}"/>
              </a:ext>
            </a:extLst>
          </p:cNvPr>
          <p:cNvGrpSpPr/>
          <p:nvPr/>
        </p:nvGrpSpPr>
        <p:grpSpPr>
          <a:xfrm>
            <a:off x="10737323" y="554345"/>
            <a:ext cx="940569" cy="1004301"/>
            <a:chOff x="9936224" y="1432418"/>
            <a:chExt cx="940569" cy="1004301"/>
          </a:xfrm>
        </p:grpSpPr>
        <p:grpSp>
          <p:nvGrpSpPr>
            <p:cNvPr id="71" name="Group 70">
              <a:extLst>
                <a:ext uri="{FF2B5EF4-FFF2-40B4-BE49-F238E27FC236}">
                  <a16:creationId xmlns:a16="http://schemas.microsoft.com/office/drawing/2014/main" id="{070F0D5E-E4C8-4D6A-98F3-7EEBA17BCEA1}"/>
                </a:ext>
              </a:extLst>
            </p:cNvPr>
            <p:cNvGrpSpPr/>
            <p:nvPr/>
          </p:nvGrpSpPr>
          <p:grpSpPr>
            <a:xfrm>
              <a:off x="10505584" y="1432418"/>
              <a:ext cx="371209" cy="547101"/>
              <a:chOff x="5282139" y="2315191"/>
              <a:chExt cx="273248" cy="419317"/>
            </a:xfrm>
          </p:grpSpPr>
          <p:sp>
            <p:nvSpPr>
              <p:cNvPr id="92" name="Rectangle 91">
                <a:extLst>
                  <a:ext uri="{FF2B5EF4-FFF2-40B4-BE49-F238E27FC236}">
                    <a16:creationId xmlns:a16="http://schemas.microsoft.com/office/drawing/2014/main" id="{47BCDCC6-962A-49D8-906F-AAC96BB92166}"/>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13">
                <a:extLst>
                  <a:ext uri="{FF2B5EF4-FFF2-40B4-BE49-F238E27FC236}">
                    <a16:creationId xmlns:a16="http://schemas.microsoft.com/office/drawing/2014/main" id="{14BE412A-A8A2-4A07-A1A0-D941BABF306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244A7B79-7A56-43D9-9DCA-FA964ABEC53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42B49C8C-5A67-4F21-9278-A79B1CF55423}"/>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996119EE-5E06-49C4-AF4A-59BE57965382}"/>
                </a:ext>
              </a:extLst>
            </p:cNvPr>
            <p:cNvGrpSpPr/>
            <p:nvPr/>
          </p:nvGrpSpPr>
          <p:grpSpPr>
            <a:xfrm>
              <a:off x="10353638" y="1550334"/>
              <a:ext cx="371209" cy="547101"/>
              <a:chOff x="5282139" y="2315191"/>
              <a:chExt cx="273248" cy="419317"/>
            </a:xfrm>
          </p:grpSpPr>
          <p:sp>
            <p:nvSpPr>
              <p:cNvPr id="88" name="Rectangle 87">
                <a:extLst>
                  <a:ext uri="{FF2B5EF4-FFF2-40B4-BE49-F238E27FC236}">
                    <a16:creationId xmlns:a16="http://schemas.microsoft.com/office/drawing/2014/main" id="{7C59FA7B-5630-43A7-A088-F0B20FCE93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13">
                <a:extLst>
                  <a:ext uri="{FF2B5EF4-FFF2-40B4-BE49-F238E27FC236}">
                    <a16:creationId xmlns:a16="http://schemas.microsoft.com/office/drawing/2014/main" id="{AB363F50-BD94-415C-8C1F-B6FA131D51E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3">
                <a:extLst>
                  <a:ext uri="{FF2B5EF4-FFF2-40B4-BE49-F238E27FC236}">
                    <a16:creationId xmlns:a16="http://schemas.microsoft.com/office/drawing/2014/main" id="{8D4033C3-32A1-46DB-A8F4-EE360A6285E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3263CE9F-6124-4747-B73B-387BE7068CA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4AD4A5D1-8A4F-426F-B761-10D943A4880C}"/>
                </a:ext>
              </a:extLst>
            </p:cNvPr>
            <p:cNvGrpSpPr/>
            <p:nvPr/>
          </p:nvGrpSpPr>
          <p:grpSpPr>
            <a:xfrm>
              <a:off x="10228059" y="1643644"/>
              <a:ext cx="371209" cy="547101"/>
              <a:chOff x="5282139" y="2315191"/>
              <a:chExt cx="273248" cy="419317"/>
            </a:xfrm>
          </p:grpSpPr>
          <p:sp>
            <p:nvSpPr>
              <p:cNvPr id="84" name="Rectangle 83">
                <a:extLst>
                  <a:ext uri="{FF2B5EF4-FFF2-40B4-BE49-F238E27FC236}">
                    <a16:creationId xmlns:a16="http://schemas.microsoft.com/office/drawing/2014/main" id="{5B11BB59-A802-4CCB-ACF4-C0CF95E2621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F19375D1-A7B9-4582-B611-CE8D976D29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C8C136B5-BF17-4C2B-8B9B-E02951C65B8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4866F04C-2A83-4C17-B929-16CACC082F8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F7BEC4DE-B2BA-4ABD-8513-D5BFD9CF52C1}"/>
                </a:ext>
              </a:extLst>
            </p:cNvPr>
            <p:cNvGrpSpPr/>
            <p:nvPr/>
          </p:nvGrpSpPr>
          <p:grpSpPr>
            <a:xfrm>
              <a:off x="10077462" y="1760522"/>
              <a:ext cx="371209" cy="547101"/>
              <a:chOff x="5282139" y="2315191"/>
              <a:chExt cx="273248" cy="419317"/>
            </a:xfrm>
          </p:grpSpPr>
          <p:sp>
            <p:nvSpPr>
              <p:cNvPr id="80" name="Rectangle 79">
                <a:extLst>
                  <a:ext uri="{FF2B5EF4-FFF2-40B4-BE49-F238E27FC236}">
                    <a16:creationId xmlns:a16="http://schemas.microsoft.com/office/drawing/2014/main" id="{8ECFAD77-A5F0-4F7E-A061-681ABD36B7E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13">
                <a:extLst>
                  <a:ext uri="{FF2B5EF4-FFF2-40B4-BE49-F238E27FC236}">
                    <a16:creationId xmlns:a16="http://schemas.microsoft.com/office/drawing/2014/main" id="{2E3C1D14-CBA8-4E0E-908C-C4E1D5D942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3">
                <a:extLst>
                  <a:ext uri="{FF2B5EF4-FFF2-40B4-BE49-F238E27FC236}">
                    <a16:creationId xmlns:a16="http://schemas.microsoft.com/office/drawing/2014/main" id="{09F291D1-C6BB-4094-B0EC-BC264521DB1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B82CEE-B497-40CF-8130-F479274D8F4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5B24F884-4CBE-4F0D-9572-E727628B1C44}"/>
                </a:ext>
              </a:extLst>
            </p:cNvPr>
            <p:cNvGrpSpPr/>
            <p:nvPr/>
          </p:nvGrpSpPr>
          <p:grpSpPr>
            <a:xfrm>
              <a:off x="9936224" y="1889618"/>
              <a:ext cx="371209" cy="547101"/>
              <a:chOff x="5282139" y="2315191"/>
              <a:chExt cx="273248" cy="419317"/>
            </a:xfrm>
          </p:grpSpPr>
          <p:sp>
            <p:nvSpPr>
              <p:cNvPr id="76" name="Rectangle 75">
                <a:extLst>
                  <a:ext uri="{FF2B5EF4-FFF2-40B4-BE49-F238E27FC236}">
                    <a16:creationId xmlns:a16="http://schemas.microsoft.com/office/drawing/2014/main" id="{56DFA847-3DDF-40E3-8C7A-0DF0012B2C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3">
                <a:extLst>
                  <a:ext uri="{FF2B5EF4-FFF2-40B4-BE49-F238E27FC236}">
                    <a16:creationId xmlns:a16="http://schemas.microsoft.com/office/drawing/2014/main" id="{673E3794-9D94-4B7D-8EA1-61AC378E0DC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3">
                <a:extLst>
                  <a:ext uri="{FF2B5EF4-FFF2-40B4-BE49-F238E27FC236}">
                    <a16:creationId xmlns:a16="http://schemas.microsoft.com/office/drawing/2014/main" id="{83E4ECCB-4964-421A-94B1-2E49EBD3768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97C8F975-7D08-4854-80C8-F9378E165EA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2826525E-5819-44F3-A102-EBC4C6F22743}"/>
              </a:ext>
            </a:extLst>
          </p:cNvPr>
          <p:cNvGrpSpPr/>
          <p:nvPr/>
        </p:nvGrpSpPr>
        <p:grpSpPr>
          <a:xfrm>
            <a:off x="8724945" y="554345"/>
            <a:ext cx="940569" cy="1004301"/>
            <a:chOff x="9936224" y="1432418"/>
            <a:chExt cx="940569" cy="1004301"/>
          </a:xfrm>
        </p:grpSpPr>
        <p:grpSp>
          <p:nvGrpSpPr>
            <p:cNvPr id="102" name="Group 101">
              <a:extLst>
                <a:ext uri="{FF2B5EF4-FFF2-40B4-BE49-F238E27FC236}">
                  <a16:creationId xmlns:a16="http://schemas.microsoft.com/office/drawing/2014/main" id="{B08C4625-C3D2-4DC4-837A-95322CF7E600}"/>
                </a:ext>
              </a:extLst>
            </p:cNvPr>
            <p:cNvGrpSpPr/>
            <p:nvPr/>
          </p:nvGrpSpPr>
          <p:grpSpPr>
            <a:xfrm>
              <a:off x="10505584" y="1432418"/>
              <a:ext cx="371209" cy="547101"/>
              <a:chOff x="5282139" y="2315191"/>
              <a:chExt cx="273248" cy="419317"/>
            </a:xfrm>
          </p:grpSpPr>
          <p:sp>
            <p:nvSpPr>
              <p:cNvPr id="123" name="Rectangle 122">
                <a:extLst>
                  <a:ext uri="{FF2B5EF4-FFF2-40B4-BE49-F238E27FC236}">
                    <a16:creationId xmlns:a16="http://schemas.microsoft.com/office/drawing/2014/main" id="{73608151-2B0D-4EB0-81AF-5B1E3233806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3">
                <a:extLst>
                  <a:ext uri="{FF2B5EF4-FFF2-40B4-BE49-F238E27FC236}">
                    <a16:creationId xmlns:a16="http://schemas.microsoft.com/office/drawing/2014/main" id="{3303E2A9-4374-43C5-AE3A-75BACC58417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8A2D9876-E650-434F-987C-FE8242E91E7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3">
                <a:extLst>
                  <a:ext uri="{FF2B5EF4-FFF2-40B4-BE49-F238E27FC236}">
                    <a16:creationId xmlns:a16="http://schemas.microsoft.com/office/drawing/2014/main" id="{FDB1ECF0-1899-4A45-B6FC-4B546C406B5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E7BE148-9D31-4808-9610-698BD84E0342}"/>
                </a:ext>
              </a:extLst>
            </p:cNvPr>
            <p:cNvGrpSpPr/>
            <p:nvPr/>
          </p:nvGrpSpPr>
          <p:grpSpPr>
            <a:xfrm>
              <a:off x="10353638" y="1550334"/>
              <a:ext cx="371209" cy="547101"/>
              <a:chOff x="5282139" y="2315191"/>
              <a:chExt cx="273248" cy="419317"/>
            </a:xfrm>
          </p:grpSpPr>
          <p:sp>
            <p:nvSpPr>
              <p:cNvPr id="119" name="Rectangle 118">
                <a:extLst>
                  <a:ext uri="{FF2B5EF4-FFF2-40B4-BE49-F238E27FC236}">
                    <a16:creationId xmlns:a16="http://schemas.microsoft.com/office/drawing/2014/main" id="{3E6638FD-249E-418B-BDC3-759A3123CFE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3">
                <a:extLst>
                  <a:ext uri="{FF2B5EF4-FFF2-40B4-BE49-F238E27FC236}">
                    <a16:creationId xmlns:a16="http://schemas.microsoft.com/office/drawing/2014/main" id="{075CE914-013E-418D-9598-7B2DACCD3ED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3">
                <a:extLst>
                  <a:ext uri="{FF2B5EF4-FFF2-40B4-BE49-F238E27FC236}">
                    <a16:creationId xmlns:a16="http://schemas.microsoft.com/office/drawing/2014/main" id="{BF0F6194-5F29-4E9B-897A-80F5D167F44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3">
                <a:extLst>
                  <a:ext uri="{FF2B5EF4-FFF2-40B4-BE49-F238E27FC236}">
                    <a16:creationId xmlns:a16="http://schemas.microsoft.com/office/drawing/2014/main" id="{B8FD8CE4-DFDB-4D4A-A981-139FB756A0D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438CFCA-2067-48F6-A4AD-B47ECFBB4CDB}"/>
                </a:ext>
              </a:extLst>
            </p:cNvPr>
            <p:cNvGrpSpPr/>
            <p:nvPr/>
          </p:nvGrpSpPr>
          <p:grpSpPr>
            <a:xfrm>
              <a:off x="10228059" y="1643644"/>
              <a:ext cx="371209" cy="547101"/>
              <a:chOff x="5282139" y="2315191"/>
              <a:chExt cx="273248" cy="419317"/>
            </a:xfrm>
          </p:grpSpPr>
          <p:sp>
            <p:nvSpPr>
              <p:cNvPr id="115" name="Rectangle 114">
                <a:extLst>
                  <a:ext uri="{FF2B5EF4-FFF2-40B4-BE49-F238E27FC236}">
                    <a16:creationId xmlns:a16="http://schemas.microsoft.com/office/drawing/2014/main" id="{4EC1DFF8-17F7-48BE-870B-98D6DCC4F65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3">
                <a:extLst>
                  <a:ext uri="{FF2B5EF4-FFF2-40B4-BE49-F238E27FC236}">
                    <a16:creationId xmlns:a16="http://schemas.microsoft.com/office/drawing/2014/main" id="{D2F40F17-3675-4CFB-B257-565785A9A83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3">
                <a:extLst>
                  <a:ext uri="{FF2B5EF4-FFF2-40B4-BE49-F238E27FC236}">
                    <a16:creationId xmlns:a16="http://schemas.microsoft.com/office/drawing/2014/main" id="{E1F593ED-00D3-44E4-94DC-EF296F161D5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3">
                <a:extLst>
                  <a:ext uri="{FF2B5EF4-FFF2-40B4-BE49-F238E27FC236}">
                    <a16:creationId xmlns:a16="http://schemas.microsoft.com/office/drawing/2014/main" id="{98269C61-BF81-4F2A-8943-308678C5860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0F9F8F6-41FC-4ABB-93AA-2AA2153A9106}"/>
                </a:ext>
              </a:extLst>
            </p:cNvPr>
            <p:cNvGrpSpPr/>
            <p:nvPr/>
          </p:nvGrpSpPr>
          <p:grpSpPr>
            <a:xfrm>
              <a:off x="10077462" y="1760522"/>
              <a:ext cx="371209" cy="547101"/>
              <a:chOff x="5282139" y="2315191"/>
              <a:chExt cx="273248" cy="419317"/>
            </a:xfrm>
          </p:grpSpPr>
          <p:sp>
            <p:nvSpPr>
              <p:cNvPr id="111" name="Rectangle 110">
                <a:extLst>
                  <a:ext uri="{FF2B5EF4-FFF2-40B4-BE49-F238E27FC236}">
                    <a16:creationId xmlns:a16="http://schemas.microsoft.com/office/drawing/2014/main" id="{A54110D5-0DA1-4A1D-AC29-2FD19130031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3">
                <a:extLst>
                  <a:ext uri="{FF2B5EF4-FFF2-40B4-BE49-F238E27FC236}">
                    <a16:creationId xmlns:a16="http://schemas.microsoft.com/office/drawing/2014/main" id="{7D9A8FF4-5086-4BE1-B819-8431FD523DE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3">
                <a:extLst>
                  <a:ext uri="{FF2B5EF4-FFF2-40B4-BE49-F238E27FC236}">
                    <a16:creationId xmlns:a16="http://schemas.microsoft.com/office/drawing/2014/main" id="{E180A651-C46C-4FAA-BCFD-C15E2A52778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9530B29B-9AA4-40D5-8C31-F2184529B27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0C9023E-A826-481A-A0A3-15C9892F4531}"/>
                </a:ext>
              </a:extLst>
            </p:cNvPr>
            <p:cNvGrpSpPr/>
            <p:nvPr/>
          </p:nvGrpSpPr>
          <p:grpSpPr>
            <a:xfrm>
              <a:off x="9936224" y="1889618"/>
              <a:ext cx="371209" cy="547101"/>
              <a:chOff x="5282139" y="2315191"/>
              <a:chExt cx="273248" cy="419317"/>
            </a:xfrm>
          </p:grpSpPr>
          <p:sp>
            <p:nvSpPr>
              <p:cNvPr id="107" name="Rectangle 106">
                <a:extLst>
                  <a:ext uri="{FF2B5EF4-FFF2-40B4-BE49-F238E27FC236}">
                    <a16:creationId xmlns:a16="http://schemas.microsoft.com/office/drawing/2014/main" id="{40373BAE-9D23-45D6-82AA-3D1F7348F3C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3">
                <a:extLst>
                  <a:ext uri="{FF2B5EF4-FFF2-40B4-BE49-F238E27FC236}">
                    <a16:creationId xmlns:a16="http://schemas.microsoft.com/office/drawing/2014/main" id="{4C95667B-A54F-412B-8495-0FC99426D80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FE4DE089-BDA1-4715-BE65-50577A35FAE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13">
                <a:extLst>
                  <a:ext uri="{FF2B5EF4-FFF2-40B4-BE49-F238E27FC236}">
                    <a16:creationId xmlns:a16="http://schemas.microsoft.com/office/drawing/2014/main" id="{BC2680BE-DDF3-4A5C-85F7-A4D0E880B2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34A8C920-D896-4D6F-9540-9D7794EEADBC}"/>
              </a:ext>
            </a:extLst>
          </p:cNvPr>
          <p:cNvGrpSpPr/>
          <p:nvPr/>
        </p:nvGrpSpPr>
        <p:grpSpPr>
          <a:xfrm>
            <a:off x="2924005" y="2818465"/>
            <a:ext cx="371209" cy="547101"/>
            <a:chOff x="5282139" y="2315191"/>
            <a:chExt cx="273248" cy="419317"/>
          </a:xfrm>
        </p:grpSpPr>
        <p:sp>
          <p:nvSpPr>
            <p:cNvPr id="129" name="Rectangle 128">
              <a:extLst>
                <a:ext uri="{FF2B5EF4-FFF2-40B4-BE49-F238E27FC236}">
                  <a16:creationId xmlns:a16="http://schemas.microsoft.com/office/drawing/2014/main" id="{E0709007-9025-41D8-A312-D959886BC7B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3">
              <a:extLst>
                <a:ext uri="{FF2B5EF4-FFF2-40B4-BE49-F238E27FC236}">
                  <a16:creationId xmlns:a16="http://schemas.microsoft.com/office/drawing/2014/main" id="{16BEFDA6-BFEF-4E93-8CFD-F5D0D423187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3">
              <a:extLst>
                <a:ext uri="{FF2B5EF4-FFF2-40B4-BE49-F238E27FC236}">
                  <a16:creationId xmlns:a16="http://schemas.microsoft.com/office/drawing/2014/main" id="{27E11D38-9235-43A8-9C66-D8FE09649726}"/>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3">
              <a:extLst>
                <a:ext uri="{FF2B5EF4-FFF2-40B4-BE49-F238E27FC236}">
                  <a16:creationId xmlns:a16="http://schemas.microsoft.com/office/drawing/2014/main" id="{76FADC5B-7D6D-4BA7-8458-0FF9ADD6C7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76F83870-B45C-40DC-817C-00FCC04AF0A3}"/>
              </a:ext>
            </a:extLst>
          </p:cNvPr>
          <p:cNvGrpSpPr/>
          <p:nvPr/>
        </p:nvGrpSpPr>
        <p:grpSpPr>
          <a:xfrm>
            <a:off x="4079290" y="2817441"/>
            <a:ext cx="371209" cy="547101"/>
            <a:chOff x="5282139" y="2315191"/>
            <a:chExt cx="273248" cy="419317"/>
          </a:xfrm>
        </p:grpSpPr>
        <p:sp>
          <p:nvSpPr>
            <p:cNvPr id="134" name="Rectangle 133">
              <a:extLst>
                <a:ext uri="{FF2B5EF4-FFF2-40B4-BE49-F238E27FC236}">
                  <a16:creationId xmlns:a16="http://schemas.microsoft.com/office/drawing/2014/main" id="{3BDB7166-470D-41E2-815F-250395EB6FA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13">
              <a:extLst>
                <a:ext uri="{FF2B5EF4-FFF2-40B4-BE49-F238E27FC236}">
                  <a16:creationId xmlns:a16="http://schemas.microsoft.com/office/drawing/2014/main" id="{8F22106E-E28D-4214-9D10-EDFF375AFB5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3">
              <a:extLst>
                <a:ext uri="{FF2B5EF4-FFF2-40B4-BE49-F238E27FC236}">
                  <a16:creationId xmlns:a16="http://schemas.microsoft.com/office/drawing/2014/main" id="{C47E6E41-B54E-499B-BB75-627086F9C5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13">
              <a:extLst>
                <a:ext uri="{FF2B5EF4-FFF2-40B4-BE49-F238E27FC236}">
                  <a16:creationId xmlns:a16="http://schemas.microsoft.com/office/drawing/2014/main" id="{8AA453A2-659F-4E3D-BD05-A70D0DFE7A1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9B30383E-EA7C-472F-8CBF-9C152C22829F}"/>
              </a:ext>
            </a:extLst>
          </p:cNvPr>
          <p:cNvGrpSpPr/>
          <p:nvPr/>
        </p:nvGrpSpPr>
        <p:grpSpPr>
          <a:xfrm>
            <a:off x="1695698" y="2818465"/>
            <a:ext cx="371209" cy="547101"/>
            <a:chOff x="5282139" y="2315191"/>
            <a:chExt cx="273248" cy="419317"/>
          </a:xfrm>
        </p:grpSpPr>
        <p:sp>
          <p:nvSpPr>
            <p:cNvPr id="139" name="Rectangle 138">
              <a:extLst>
                <a:ext uri="{FF2B5EF4-FFF2-40B4-BE49-F238E27FC236}">
                  <a16:creationId xmlns:a16="http://schemas.microsoft.com/office/drawing/2014/main" id="{F9998DF1-6B11-49B9-B331-608FDA4EFE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
              <a:extLst>
                <a:ext uri="{FF2B5EF4-FFF2-40B4-BE49-F238E27FC236}">
                  <a16:creationId xmlns:a16="http://schemas.microsoft.com/office/drawing/2014/main" id="{9F579C2A-03E9-4417-9793-D2C325FD0ED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E26B08F1-BF8C-4472-87A0-B8C49D38842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9CC67968-2DF1-403D-A033-BE8E006333E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Rectangle: Rounded Corners 13">
            <a:extLst>
              <a:ext uri="{FF2B5EF4-FFF2-40B4-BE49-F238E27FC236}">
                <a16:creationId xmlns:a16="http://schemas.microsoft.com/office/drawing/2014/main" id="{C98205BD-70E4-4838-96C2-417DF884507A}"/>
              </a:ext>
            </a:extLst>
          </p:cNvPr>
          <p:cNvSpPr/>
          <p:nvPr/>
        </p:nvSpPr>
        <p:spPr bwMode="auto">
          <a:xfrm>
            <a:off x="460916" y="2004149"/>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5" name="Rectangle: Rounded Corners 144">
            <a:extLst>
              <a:ext uri="{FF2B5EF4-FFF2-40B4-BE49-F238E27FC236}">
                <a16:creationId xmlns:a16="http://schemas.microsoft.com/office/drawing/2014/main" id="{0BA92A8B-DA0B-4E83-94E2-A4B230D2A1EA}"/>
              </a:ext>
            </a:extLst>
          </p:cNvPr>
          <p:cNvSpPr/>
          <p:nvPr/>
        </p:nvSpPr>
        <p:spPr bwMode="auto">
          <a:xfrm>
            <a:off x="1367791" y="2399188"/>
            <a:ext cx="3527418"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Availability Set</a:t>
            </a:r>
          </a:p>
        </p:txBody>
      </p:sp>
      <p:sp>
        <p:nvSpPr>
          <p:cNvPr id="127" name="Rectangle: Rounded Corners 126">
            <a:extLst>
              <a:ext uri="{FF2B5EF4-FFF2-40B4-BE49-F238E27FC236}">
                <a16:creationId xmlns:a16="http://schemas.microsoft.com/office/drawing/2014/main" id="{CAAA9663-447D-4802-A9A4-D1BD53A17D74}"/>
              </a:ext>
            </a:extLst>
          </p:cNvPr>
          <p:cNvSpPr/>
          <p:nvPr/>
        </p:nvSpPr>
        <p:spPr bwMode="auto">
          <a:xfrm>
            <a:off x="460916" y="3623173"/>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4" name="Rectangle: Rounded Corners 143">
            <a:extLst>
              <a:ext uri="{FF2B5EF4-FFF2-40B4-BE49-F238E27FC236}">
                <a16:creationId xmlns:a16="http://schemas.microsoft.com/office/drawing/2014/main" id="{2CA1DD3F-344F-4DDE-A608-FCE0EBE1F0F3}"/>
              </a:ext>
            </a:extLst>
          </p:cNvPr>
          <p:cNvSpPr/>
          <p:nvPr/>
        </p:nvSpPr>
        <p:spPr bwMode="auto">
          <a:xfrm>
            <a:off x="460915" y="5242197"/>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Tree>
    <p:extLst>
      <p:ext uri="{BB962C8B-B14F-4D97-AF65-F5344CB8AC3E}">
        <p14:creationId xmlns:p14="http://schemas.microsoft.com/office/powerpoint/2010/main" val="153725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3700"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Pets (Loose VMs)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D04F76-FAFF-4069-910F-1210A7326B10}"/>
              </a:ext>
            </a:extLst>
          </p:cNvPr>
          <p:cNvSpPr/>
          <p:nvPr/>
        </p:nvSpPr>
        <p:spPr bwMode="auto">
          <a:xfrm>
            <a:off x="6156213"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Cattle</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85BA850C-9A24-44F1-AF67-79CB40CB0E63}"/>
              </a:ext>
            </a:extLst>
          </p:cNvPr>
          <p:cNvGrpSpPr/>
          <p:nvPr/>
        </p:nvGrpSpPr>
        <p:grpSpPr>
          <a:xfrm>
            <a:off x="9731134" y="554345"/>
            <a:ext cx="940569" cy="1004301"/>
            <a:chOff x="9936224" y="1432418"/>
            <a:chExt cx="940569" cy="1004301"/>
          </a:xfrm>
        </p:grpSpPr>
        <p:grpSp>
          <p:nvGrpSpPr>
            <p:cNvPr id="24" name="Group 23">
              <a:extLst>
                <a:ext uri="{FF2B5EF4-FFF2-40B4-BE49-F238E27FC236}">
                  <a16:creationId xmlns:a16="http://schemas.microsoft.com/office/drawing/2014/main" id="{F04E10E4-D52B-410B-867D-7C8A4929AE83}"/>
                </a:ext>
              </a:extLst>
            </p:cNvPr>
            <p:cNvGrpSpPr/>
            <p:nvPr/>
          </p:nvGrpSpPr>
          <p:grpSpPr>
            <a:xfrm>
              <a:off x="10505584" y="1432418"/>
              <a:ext cx="371209" cy="547101"/>
              <a:chOff x="5282139" y="2315191"/>
              <a:chExt cx="273248" cy="419317"/>
            </a:xfrm>
          </p:grpSpPr>
          <p:sp>
            <p:nvSpPr>
              <p:cNvPr id="25" name="Rectangle 24">
                <a:extLst>
                  <a:ext uri="{FF2B5EF4-FFF2-40B4-BE49-F238E27FC236}">
                    <a16:creationId xmlns:a16="http://schemas.microsoft.com/office/drawing/2014/main" id="{2BF46FBE-8591-4AD6-B9E7-BF08ED6BE6A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3">
                <a:extLst>
                  <a:ext uri="{FF2B5EF4-FFF2-40B4-BE49-F238E27FC236}">
                    <a16:creationId xmlns:a16="http://schemas.microsoft.com/office/drawing/2014/main" id="{97F913C0-3812-4DC6-91E8-BF5814772D3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05FFF4AF-B6B3-4B9C-B050-C22FAFAB839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B59D421E-3913-45A5-9626-B2527CCDD59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CFE160B-95F0-46FC-9137-50CE907F939D}"/>
                </a:ext>
              </a:extLst>
            </p:cNvPr>
            <p:cNvGrpSpPr/>
            <p:nvPr/>
          </p:nvGrpSpPr>
          <p:grpSpPr>
            <a:xfrm>
              <a:off x="10353638" y="1550334"/>
              <a:ext cx="371209" cy="547101"/>
              <a:chOff x="5282139" y="2315191"/>
              <a:chExt cx="273248" cy="419317"/>
            </a:xfrm>
          </p:grpSpPr>
          <p:sp>
            <p:nvSpPr>
              <p:cNvPr id="30" name="Rectangle 29">
                <a:extLst>
                  <a:ext uri="{FF2B5EF4-FFF2-40B4-BE49-F238E27FC236}">
                    <a16:creationId xmlns:a16="http://schemas.microsoft.com/office/drawing/2014/main" id="{E55A08E0-B7BF-45DD-9236-5BC1AB660A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13">
                <a:extLst>
                  <a:ext uri="{FF2B5EF4-FFF2-40B4-BE49-F238E27FC236}">
                    <a16:creationId xmlns:a16="http://schemas.microsoft.com/office/drawing/2014/main" id="{89932CB0-711A-4A92-9D06-49730B805DE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3">
                <a:extLst>
                  <a:ext uri="{FF2B5EF4-FFF2-40B4-BE49-F238E27FC236}">
                    <a16:creationId xmlns:a16="http://schemas.microsoft.com/office/drawing/2014/main" id="{5CA511B4-D50D-4CC9-90C0-E2CC10A71B4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71604139-5B58-4803-913A-F52B432FE40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A8FE7B96-4CD0-4FB8-9621-2C1E0BAD0A3D}"/>
                </a:ext>
              </a:extLst>
            </p:cNvPr>
            <p:cNvGrpSpPr/>
            <p:nvPr/>
          </p:nvGrpSpPr>
          <p:grpSpPr>
            <a:xfrm>
              <a:off x="10228059" y="1643644"/>
              <a:ext cx="371209" cy="547101"/>
              <a:chOff x="5282139" y="2315191"/>
              <a:chExt cx="273248" cy="419317"/>
            </a:xfrm>
          </p:grpSpPr>
          <p:sp>
            <p:nvSpPr>
              <p:cNvPr id="35" name="Rectangle 34">
                <a:extLst>
                  <a:ext uri="{FF2B5EF4-FFF2-40B4-BE49-F238E27FC236}">
                    <a16:creationId xmlns:a16="http://schemas.microsoft.com/office/drawing/2014/main" id="{A3AAE7B6-28E1-4273-9044-6E4C76E6438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13">
                <a:extLst>
                  <a:ext uri="{FF2B5EF4-FFF2-40B4-BE49-F238E27FC236}">
                    <a16:creationId xmlns:a16="http://schemas.microsoft.com/office/drawing/2014/main" id="{88AF2D84-ED8B-4F3B-A3E5-77A27B44132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55327A69-9D27-4489-A208-04BBDEDFA16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821F4B06-FA29-4218-879D-0B2472F3C11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48CF84AC-4827-4CD3-A748-0BF5513426AC}"/>
                </a:ext>
              </a:extLst>
            </p:cNvPr>
            <p:cNvGrpSpPr/>
            <p:nvPr/>
          </p:nvGrpSpPr>
          <p:grpSpPr>
            <a:xfrm>
              <a:off x="10077462" y="1760522"/>
              <a:ext cx="371209" cy="547101"/>
              <a:chOff x="5282139" y="2315191"/>
              <a:chExt cx="273248" cy="419317"/>
            </a:xfrm>
          </p:grpSpPr>
          <p:sp>
            <p:nvSpPr>
              <p:cNvPr id="40" name="Rectangle 39">
                <a:extLst>
                  <a:ext uri="{FF2B5EF4-FFF2-40B4-BE49-F238E27FC236}">
                    <a16:creationId xmlns:a16="http://schemas.microsoft.com/office/drawing/2014/main" id="{3BC1CC6E-2F25-4D52-8142-6F0CF39F4F9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13">
                <a:extLst>
                  <a:ext uri="{FF2B5EF4-FFF2-40B4-BE49-F238E27FC236}">
                    <a16:creationId xmlns:a16="http://schemas.microsoft.com/office/drawing/2014/main" id="{ACFF2D78-6EDB-4A41-A978-91D123DF7A5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3">
                <a:extLst>
                  <a:ext uri="{FF2B5EF4-FFF2-40B4-BE49-F238E27FC236}">
                    <a16:creationId xmlns:a16="http://schemas.microsoft.com/office/drawing/2014/main" id="{96E5247B-154E-47CF-B9C4-6DB1E4FDF74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3">
                <a:extLst>
                  <a:ext uri="{FF2B5EF4-FFF2-40B4-BE49-F238E27FC236}">
                    <a16:creationId xmlns:a16="http://schemas.microsoft.com/office/drawing/2014/main" id="{91D074FD-158B-4C1F-9107-FAD150E6D9E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43DDC1C4-2223-4056-BD7E-4F50AACC4735}"/>
                </a:ext>
              </a:extLst>
            </p:cNvPr>
            <p:cNvGrpSpPr/>
            <p:nvPr/>
          </p:nvGrpSpPr>
          <p:grpSpPr>
            <a:xfrm>
              <a:off x="9936224" y="1889618"/>
              <a:ext cx="371209" cy="547101"/>
              <a:chOff x="5282139" y="2315191"/>
              <a:chExt cx="273248" cy="419317"/>
            </a:xfrm>
          </p:grpSpPr>
          <p:sp>
            <p:nvSpPr>
              <p:cNvPr id="51" name="Rectangle 50">
                <a:extLst>
                  <a:ext uri="{FF2B5EF4-FFF2-40B4-BE49-F238E27FC236}">
                    <a16:creationId xmlns:a16="http://schemas.microsoft.com/office/drawing/2014/main" id="{BE347E36-C12C-4150-9E27-2AECD9B5B00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13">
                <a:extLst>
                  <a:ext uri="{FF2B5EF4-FFF2-40B4-BE49-F238E27FC236}">
                    <a16:creationId xmlns:a16="http://schemas.microsoft.com/office/drawing/2014/main" id="{9C896B6D-BA2F-4C74-83A5-4EAE48A4F50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13">
                <a:extLst>
                  <a:ext uri="{FF2B5EF4-FFF2-40B4-BE49-F238E27FC236}">
                    <a16:creationId xmlns:a16="http://schemas.microsoft.com/office/drawing/2014/main" id="{35CC8266-99F4-41A6-8599-2058333A191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64F007-0EC2-4573-8A15-7246F3CC2C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0" name="Group 69">
            <a:extLst>
              <a:ext uri="{FF2B5EF4-FFF2-40B4-BE49-F238E27FC236}">
                <a16:creationId xmlns:a16="http://schemas.microsoft.com/office/drawing/2014/main" id="{DD69C43C-FCD8-494A-B9AD-F10C5DC5B68B}"/>
              </a:ext>
            </a:extLst>
          </p:cNvPr>
          <p:cNvGrpSpPr/>
          <p:nvPr/>
        </p:nvGrpSpPr>
        <p:grpSpPr>
          <a:xfrm>
            <a:off x="10737323" y="554345"/>
            <a:ext cx="940569" cy="1004301"/>
            <a:chOff x="9936224" y="1432418"/>
            <a:chExt cx="940569" cy="1004301"/>
          </a:xfrm>
        </p:grpSpPr>
        <p:grpSp>
          <p:nvGrpSpPr>
            <p:cNvPr id="71" name="Group 70">
              <a:extLst>
                <a:ext uri="{FF2B5EF4-FFF2-40B4-BE49-F238E27FC236}">
                  <a16:creationId xmlns:a16="http://schemas.microsoft.com/office/drawing/2014/main" id="{070F0D5E-E4C8-4D6A-98F3-7EEBA17BCEA1}"/>
                </a:ext>
              </a:extLst>
            </p:cNvPr>
            <p:cNvGrpSpPr/>
            <p:nvPr/>
          </p:nvGrpSpPr>
          <p:grpSpPr>
            <a:xfrm>
              <a:off x="10505584" y="1432418"/>
              <a:ext cx="371209" cy="547101"/>
              <a:chOff x="5282139" y="2315191"/>
              <a:chExt cx="273248" cy="419317"/>
            </a:xfrm>
          </p:grpSpPr>
          <p:sp>
            <p:nvSpPr>
              <p:cNvPr id="92" name="Rectangle 91">
                <a:extLst>
                  <a:ext uri="{FF2B5EF4-FFF2-40B4-BE49-F238E27FC236}">
                    <a16:creationId xmlns:a16="http://schemas.microsoft.com/office/drawing/2014/main" id="{47BCDCC6-962A-49D8-906F-AAC96BB92166}"/>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13">
                <a:extLst>
                  <a:ext uri="{FF2B5EF4-FFF2-40B4-BE49-F238E27FC236}">
                    <a16:creationId xmlns:a16="http://schemas.microsoft.com/office/drawing/2014/main" id="{14BE412A-A8A2-4A07-A1A0-D941BABF306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244A7B79-7A56-43D9-9DCA-FA964ABEC53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42B49C8C-5A67-4F21-9278-A79B1CF55423}"/>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996119EE-5E06-49C4-AF4A-59BE57965382}"/>
                </a:ext>
              </a:extLst>
            </p:cNvPr>
            <p:cNvGrpSpPr/>
            <p:nvPr/>
          </p:nvGrpSpPr>
          <p:grpSpPr>
            <a:xfrm>
              <a:off x="10353638" y="1550334"/>
              <a:ext cx="371209" cy="547101"/>
              <a:chOff x="5282139" y="2315191"/>
              <a:chExt cx="273248" cy="419317"/>
            </a:xfrm>
          </p:grpSpPr>
          <p:sp>
            <p:nvSpPr>
              <p:cNvPr id="88" name="Rectangle 87">
                <a:extLst>
                  <a:ext uri="{FF2B5EF4-FFF2-40B4-BE49-F238E27FC236}">
                    <a16:creationId xmlns:a16="http://schemas.microsoft.com/office/drawing/2014/main" id="{7C59FA7B-5630-43A7-A088-F0B20FCE93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13">
                <a:extLst>
                  <a:ext uri="{FF2B5EF4-FFF2-40B4-BE49-F238E27FC236}">
                    <a16:creationId xmlns:a16="http://schemas.microsoft.com/office/drawing/2014/main" id="{AB363F50-BD94-415C-8C1F-B6FA131D51E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3">
                <a:extLst>
                  <a:ext uri="{FF2B5EF4-FFF2-40B4-BE49-F238E27FC236}">
                    <a16:creationId xmlns:a16="http://schemas.microsoft.com/office/drawing/2014/main" id="{8D4033C3-32A1-46DB-A8F4-EE360A6285E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3263CE9F-6124-4747-B73B-387BE7068CA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4AD4A5D1-8A4F-426F-B761-10D943A4880C}"/>
                </a:ext>
              </a:extLst>
            </p:cNvPr>
            <p:cNvGrpSpPr/>
            <p:nvPr/>
          </p:nvGrpSpPr>
          <p:grpSpPr>
            <a:xfrm>
              <a:off x="10228059" y="1643644"/>
              <a:ext cx="371209" cy="547101"/>
              <a:chOff x="5282139" y="2315191"/>
              <a:chExt cx="273248" cy="419317"/>
            </a:xfrm>
          </p:grpSpPr>
          <p:sp>
            <p:nvSpPr>
              <p:cNvPr id="84" name="Rectangle 83">
                <a:extLst>
                  <a:ext uri="{FF2B5EF4-FFF2-40B4-BE49-F238E27FC236}">
                    <a16:creationId xmlns:a16="http://schemas.microsoft.com/office/drawing/2014/main" id="{5B11BB59-A802-4CCB-ACF4-C0CF95E2621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F19375D1-A7B9-4582-B611-CE8D976D29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C8C136B5-BF17-4C2B-8B9B-E02951C65B8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4866F04C-2A83-4C17-B929-16CACC082F8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F7BEC4DE-B2BA-4ABD-8513-D5BFD9CF52C1}"/>
                </a:ext>
              </a:extLst>
            </p:cNvPr>
            <p:cNvGrpSpPr/>
            <p:nvPr/>
          </p:nvGrpSpPr>
          <p:grpSpPr>
            <a:xfrm>
              <a:off x="10077462" y="1760522"/>
              <a:ext cx="371209" cy="547101"/>
              <a:chOff x="5282139" y="2315191"/>
              <a:chExt cx="273248" cy="419317"/>
            </a:xfrm>
          </p:grpSpPr>
          <p:sp>
            <p:nvSpPr>
              <p:cNvPr id="80" name="Rectangle 79">
                <a:extLst>
                  <a:ext uri="{FF2B5EF4-FFF2-40B4-BE49-F238E27FC236}">
                    <a16:creationId xmlns:a16="http://schemas.microsoft.com/office/drawing/2014/main" id="{8ECFAD77-A5F0-4F7E-A061-681ABD36B7E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13">
                <a:extLst>
                  <a:ext uri="{FF2B5EF4-FFF2-40B4-BE49-F238E27FC236}">
                    <a16:creationId xmlns:a16="http://schemas.microsoft.com/office/drawing/2014/main" id="{2E3C1D14-CBA8-4E0E-908C-C4E1D5D942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3">
                <a:extLst>
                  <a:ext uri="{FF2B5EF4-FFF2-40B4-BE49-F238E27FC236}">
                    <a16:creationId xmlns:a16="http://schemas.microsoft.com/office/drawing/2014/main" id="{09F291D1-C6BB-4094-B0EC-BC264521DB1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B82CEE-B497-40CF-8130-F479274D8F4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5B24F884-4CBE-4F0D-9572-E727628B1C44}"/>
                </a:ext>
              </a:extLst>
            </p:cNvPr>
            <p:cNvGrpSpPr/>
            <p:nvPr/>
          </p:nvGrpSpPr>
          <p:grpSpPr>
            <a:xfrm>
              <a:off x="9936224" y="1889618"/>
              <a:ext cx="371209" cy="547101"/>
              <a:chOff x="5282139" y="2315191"/>
              <a:chExt cx="273248" cy="419317"/>
            </a:xfrm>
          </p:grpSpPr>
          <p:sp>
            <p:nvSpPr>
              <p:cNvPr id="76" name="Rectangle 75">
                <a:extLst>
                  <a:ext uri="{FF2B5EF4-FFF2-40B4-BE49-F238E27FC236}">
                    <a16:creationId xmlns:a16="http://schemas.microsoft.com/office/drawing/2014/main" id="{56DFA847-3DDF-40E3-8C7A-0DF0012B2C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3">
                <a:extLst>
                  <a:ext uri="{FF2B5EF4-FFF2-40B4-BE49-F238E27FC236}">
                    <a16:creationId xmlns:a16="http://schemas.microsoft.com/office/drawing/2014/main" id="{673E3794-9D94-4B7D-8EA1-61AC378E0DC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3">
                <a:extLst>
                  <a:ext uri="{FF2B5EF4-FFF2-40B4-BE49-F238E27FC236}">
                    <a16:creationId xmlns:a16="http://schemas.microsoft.com/office/drawing/2014/main" id="{83E4ECCB-4964-421A-94B1-2E49EBD3768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97C8F975-7D08-4854-80C8-F9378E165EA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2826525E-5819-44F3-A102-EBC4C6F22743}"/>
              </a:ext>
            </a:extLst>
          </p:cNvPr>
          <p:cNvGrpSpPr/>
          <p:nvPr/>
        </p:nvGrpSpPr>
        <p:grpSpPr>
          <a:xfrm>
            <a:off x="8724945" y="554345"/>
            <a:ext cx="940569" cy="1004301"/>
            <a:chOff x="9936224" y="1432418"/>
            <a:chExt cx="940569" cy="1004301"/>
          </a:xfrm>
        </p:grpSpPr>
        <p:grpSp>
          <p:nvGrpSpPr>
            <p:cNvPr id="102" name="Group 101">
              <a:extLst>
                <a:ext uri="{FF2B5EF4-FFF2-40B4-BE49-F238E27FC236}">
                  <a16:creationId xmlns:a16="http://schemas.microsoft.com/office/drawing/2014/main" id="{B08C4625-C3D2-4DC4-837A-95322CF7E600}"/>
                </a:ext>
              </a:extLst>
            </p:cNvPr>
            <p:cNvGrpSpPr/>
            <p:nvPr/>
          </p:nvGrpSpPr>
          <p:grpSpPr>
            <a:xfrm>
              <a:off x="10505584" y="1432418"/>
              <a:ext cx="371209" cy="547101"/>
              <a:chOff x="5282139" y="2315191"/>
              <a:chExt cx="273248" cy="419317"/>
            </a:xfrm>
          </p:grpSpPr>
          <p:sp>
            <p:nvSpPr>
              <p:cNvPr id="123" name="Rectangle 122">
                <a:extLst>
                  <a:ext uri="{FF2B5EF4-FFF2-40B4-BE49-F238E27FC236}">
                    <a16:creationId xmlns:a16="http://schemas.microsoft.com/office/drawing/2014/main" id="{73608151-2B0D-4EB0-81AF-5B1E3233806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3">
                <a:extLst>
                  <a:ext uri="{FF2B5EF4-FFF2-40B4-BE49-F238E27FC236}">
                    <a16:creationId xmlns:a16="http://schemas.microsoft.com/office/drawing/2014/main" id="{3303E2A9-4374-43C5-AE3A-75BACC58417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8A2D9876-E650-434F-987C-FE8242E91E7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3">
                <a:extLst>
                  <a:ext uri="{FF2B5EF4-FFF2-40B4-BE49-F238E27FC236}">
                    <a16:creationId xmlns:a16="http://schemas.microsoft.com/office/drawing/2014/main" id="{FDB1ECF0-1899-4A45-B6FC-4B546C406B5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E7BE148-9D31-4808-9610-698BD84E0342}"/>
                </a:ext>
              </a:extLst>
            </p:cNvPr>
            <p:cNvGrpSpPr/>
            <p:nvPr/>
          </p:nvGrpSpPr>
          <p:grpSpPr>
            <a:xfrm>
              <a:off x="10353638" y="1550334"/>
              <a:ext cx="371209" cy="547101"/>
              <a:chOff x="5282139" y="2315191"/>
              <a:chExt cx="273248" cy="419317"/>
            </a:xfrm>
          </p:grpSpPr>
          <p:sp>
            <p:nvSpPr>
              <p:cNvPr id="119" name="Rectangle 118">
                <a:extLst>
                  <a:ext uri="{FF2B5EF4-FFF2-40B4-BE49-F238E27FC236}">
                    <a16:creationId xmlns:a16="http://schemas.microsoft.com/office/drawing/2014/main" id="{3E6638FD-249E-418B-BDC3-759A3123CFE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3">
                <a:extLst>
                  <a:ext uri="{FF2B5EF4-FFF2-40B4-BE49-F238E27FC236}">
                    <a16:creationId xmlns:a16="http://schemas.microsoft.com/office/drawing/2014/main" id="{075CE914-013E-418D-9598-7B2DACCD3ED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3">
                <a:extLst>
                  <a:ext uri="{FF2B5EF4-FFF2-40B4-BE49-F238E27FC236}">
                    <a16:creationId xmlns:a16="http://schemas.microsoft.com/office/drawing/2014/main" id="{BF0F6194-5F29-4E9B-897A-80F5D167F44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3">
                <a:extLst>
                  <a:ext uri="{FF2B5EF4-FFF2-40B4-BE49-F238E27FC236}">
                    <a16:creationId xmlns:a16="http://schemas.microsoft.com/office/drawing/2014/main" id="{B8FD8CE4-DFDB-4D4A-A981-139FB756A0D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438CFCA-2067-48F6-A4AD-B47ECFBB4CDB}"/>
                </a:ext>
              </a:extLst>
            </p:cNvPr>
            <p:cNvGrpSpPr/>
            <p:nvPr/>
          </p:nvGrpSpPr>
          <p:grpSpPr>
            <a:xfrm>
              <a:off x="10228059" y="1643644"/>
              <a:ext cx="371209" cy="547101"/>
              <a:chOff x="5282139" y="2315191"/>
              <a:chExt cx="273248" cy="419317"/>
            </a:xfrm>
          </p:grpSpPr>
          <p:sp>
            <p:nvSpPr>
              <p:cNvPr id="115" name="Rectangle 114">
                <a:extLst>
                  <a:ext uri="{FF2B5EF4-FFF2-40B4-BE49-F238E27FC236}">
                    <a16:creationId xmlns:a16="http://schemas.microsoft.com/office/drawing/2014/main" id="{4EC1DFF8-17F7-48BE-870B-98D6DCC4F65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3">
                <a:extLst>
                  <a:ext uri="{FF2B5EF4-FFF2-40B4-BE49-F238E27FC236}">
                    <a16:creationId xmlns:a16="http://schemas.microsoft.com/office/drawing/2014/main" id="{D2F40F17-3675-4CFB-B257-565785A9A83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3">
                <a:extLst>
                  <a:ext uri="{FF2B5EF4-FFF2-40B4-BE49-F238E27FC236}">
                    <a16:creationId xmlns:a16="http://schemas.microsoft.com/office/drawing/2014/main" id="{E1F593ED-00D3-44E4-94DC-EF296F161D5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3">
                <a:extLst>
                  <a:ext uri="{FF2B5EF4-FFF2-40B4-BE49-F238E27FC236}">
                    <a16:creationId xmlns:a16="http://schemas.microsoft.com/office/drawing/2014/main" id="{98269C61-BF81-4F2A-8943-308678C5860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0F9F8F6-41FC-4ABB-93AA-2AA2153A9106}"/>
                </a:ext>
              </a:extLst>
            </p:cNvPr>
            <p:cNvGrpSpPr/>
            <p:nvPr/>
          </p:nvGrpSpPr>
          <p:grpSpPr>
            <a:xfrm>
              <a:off x="10077462" y="1760522"/>
              <a:ext cx="371209" cy="547101"/>
              <a:chOff x="5282139" y="2315191"/>
              <a:chExt cx="273248" cy="419317"/>
            </a:xfrm>
          </p:grpSpPr>
          <p:sp>
            <p:nvSpPr>
              <p:cNvPr id="111" name="Rectangle 110">
                <a:extLst>
                  <a:ext uri="{FF2B5EF4-FFF2-40B4-BE49-F238E27FC236}">
                    <a16:creationId xmlns:a16="http://schemas.microsoft.com/office/drawing/2014/main" id="{A54110D5-0DA1-4A1D-AC29-2FD19130031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3">
                <a:extLst>
                  <a:ext uri="{FF2B5EF4-FFF2-40B4-BE49-F238E27FC236}">
                    <a16:creationId xmlns:a16="http://schemas.microsoft.com/office/drawing/2014/main" id="{7D9A8FF4-5086-4BE1-B819-8431FD523DE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3">
                <a:extLst>
                  <a:ext uri="{FF2B5EF4-FFF2-40B4-BE49-F238E27FC236}">
                    <a16:creationId xmlns:a16="http://schemas.microsoft.com/office/drawing/2014/main" id="{E180A651-C46C-4FAA-BCFD-C15E2A52778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9530B29B-9AA4-40D5-8C31-F2184529B27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0C9023E-A826-481A-A0A3-15C9892F4531}"/>
                </a:ext>
              </a:extLst>
            </p:cNvPr>
            <p:cNvGrpSpPr/>
            <p:nvPr/>
          </p:nvGrpSpPr>
          <p:grpSpPr>
            <a:xfrm>
              <a:off x="9936224" y="1889618"/>
              <a:ext cx="371209" cy="547101"/>
              <a:chOff x="5282139" y="2315191"/>
              <a:chExt cx="273248" cy="419317"/>
            </a:xfrm>
          </p:grpSpPr>
          <p:sp>
            <p:nvSpPr>
              <p:cNvPr id="107" name="Rectangle 106">
                <a:extLst>
                  <a:ext uri="{FF2B5EF4-FFF2-40B4-BE49-F238E27FC236}">
                    <a16:creationId xmlns:a16="http://schemas.microsoft.com/office/drawing/2014/main" id="{40373BAE-9D23-45D6-82AA-3D1F7348F3C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3">
                <a:extLst>
                  <a:ext uri="{FF2B5EF4-FFF2-40B4-BE49-F238E27FC236}">
                    <a16:creationId xmlns:a16="http://schemas.microsoft.com/office/drawing/2014/main" id="{4C95667B-A54F-412B-8495-0FC99426D80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FE4DE089-BDA1-4715-BE65-50577A35FAE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13">
                <a:extLst>
                  <a:ext uri="{FF2B5EF4-FFF2-40B4-BE49-F238E27FC236}">
                    <a16:creationId xmlns:a16="http://schemas.microsoft.com/office/drawing/2014/main" id="{BC2680BE-DDF3-4A5C-85F7-A4D0E880B2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34A8C920-D896-4D6F-9540-9D7794EEADBC}"/>
              </a:ext>
            </a:extLst>
          </p:cNvPr>
          <p:cNvGrpSpPr/>
          <p:nvPr/>
        </p:nvGrpSpPr>
        <p:grpSpPr>
          <a:xfrm>
            <a:off x="1700803" y="4407115"/>
            <a:ext cx="371209" cy="547101"/>
            <a:chOff x="5282139" y="2315191"/>
            <a:chExt cx="273248" cy="419317"/>
          </a:xfrm>
        </p:grpSpPr>
        <p:sp>
          <p:nvSpPr>
            <p:cNvPr id="129" name="Rectangle 128">
              <a:extLst>
                <a:ext uri="{FF2B5EF4-FFF2-40B4-BE49-F238E27FC236}">
                  <a16:creationId xmlns:a16="http://schemas.microsoft.com/office/drawing/2014/main" id="{E0709007-9025-41D8-A312-D959886BC7B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3">
              <a:extLst>
                <a:ext uri="{FF2B5EF4-FFF2-40B4-BE49-F238E27FC236}">
                  <a16:creationId xmlns:a16="http://schemas.microsoft.com/office/drawing/2014/main" id="{16BEFDA6-BFEF-4E93-8CFD-F5D0D423187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3">
              <a:extLst>
                <a:ext uri="{FF2B5EF4-FFF2-40B4-BE49-F238E27FC236}">
                  <a16:creationId xmlns:a16="http://schemas.microsoft.com/office/drawing/2014/main" id="{27E11D38-9235-43A8-9C66-D8FE09649726}"/>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3">
              <a:extLst>
                <a:ext uri="{FF2B5EF4-FFF2-40B4-BE49-F238E27FC236}">
                  <a16:creationId xmlns:a16="http://schemas.microsoft.com/office/drawing/2014/main" id="{76FADC5B-7D6D-4BA7-8458-0FF9ADD6C7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76F83870-B45C-40DC-817C-00FCC04AF0A3}"/>
              </a:ext>
            </a:extLst>
          </p:cNvPr>
          <p:cNvGrpSpPr/>
          <p:nvPr/>
        </p:nvGrpSpPr>
        <p:grpSpPr>
          <a:xfrm>
            <a:off x="1692471" y="6056667"/>
            <a:ext cx="371209" cy="547101"/>
            <a:chOff x="5282139" y="2315191"/>
            <a:chExt cx="273248" cy="419317"/>
          </a:xfrm>
        </p:grpSpPr>
        <p:sp>
          <p:nvSpPr>
            <p:cNvPr id="134" name="Rectangle 133">
              <a:extLst>
                <a:ext uri="{FF2B5EF4-FFF2-40B4-BE49-F238E27FC236}">
                  <a16:creationId xmlns:a16="http://schemas.microsoft.com/office/drawing/2014/main" id="{3BDB7166-470D-41E2-815F-250395EB6FA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13">
              <a:extLst>
                <a:ext uri="{FF2B5EF4-FFF2-40B4-BE49-F238E27FC236}">
                  <a16:creationId xmlns:a16="http://schemas.microsoft.com/office/drawing/2014/main" id="{8F22106E-E28D-4214-9D10-EDFF375AFB5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3">
              <a:extLst>
                <a:ext uri="{FF2B5EF4-FFF2-40B4-BE49-F238E27FC236}">
                  <a16:creationId xmlns:a16="http://schemas.microsoft.com/office/drawing/2014/main" id="{C47E6E41-B54E-499B-BB75-627086F9C5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13">
              <a:extLst>
                <a:ext uri="{FF2B5EF4-FFF2-40B4-BE49-F238E27FC236}">
                  <a16:creationId xmlns:a16="http://schemas.microsoft.com/office/drawing/2014/main" id="{8AA453A2-659F-4E3D-BD05-A70D0DFE7A1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9B30383E-EA7C-472F-8CBF-9C152C22829F}"/>
              </a:ext>
            </a:extLst>
          </p:cNvPr>
          <p:cNvGrpSpPr/>
          <p:nvPr/>
        </p:nvGrpSpPr>
        <p:grpSpPr>
          <a:xfrm>
            <a:off x="1695698" y="2818465"/>
            <a:ext cx="371209" cy="547101"/>
            <a:chOff x="5282139" y="2315191"/>
            <a:chExt cx="273248" cy="419317"/>
          </a:xfrm>
        </p:grpSpPr>
        <p:sp>
          <p:nvSpPr>
            <p:cNvPr id="139" name="Rectangle 138">
              <a:extLst>
                <a:ext uri="{FF2B5EF4-FFF2-40B4-BE49-F238E27FC236}">
                  <a16:creationId xmlns:a16="http://schemas.microsoft.com/office/drawing/2014/main" id="{F9998DF1-6B11-49B9-B331-608FDA4EFE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
              <a:extLst>
                <a:ext uri="{FF2B5EF4-FFF2-40B4-BE49-F238E27FC236}">
                  <a16:creationId xmlns:a16="http://schemas.microsoft.com/office/drawing/2014/main" id="{9F579C2A-03E9-4417-9793-D2C325FD0ED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E26B08F1-BF8C-4472-87A0-B8C49D38842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9CC67968-2DF1-403D-A033-BE8E006333E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Rectangle: Rounded Corners 13">
            <a:extLst>
              <a:ext uri="{FF2B5EF4-FFF2-40B4-BE49-F238E27FC236}">
                <a16:creationId xmlns:a16="http://schemas.microsoft.com/office/drawing/2014/main" id="{C98205BD-70E4-4838-96C2-417DF884507A}"/>
              </a:ext>
            </a:extLst>
          </p:cNvPr>
          <p:cNvSpPr/>
          <p:nvPr/>
        </p:nvSpPr>
        <p:spPr bwMode="auto">
          <a:xfrm>
            <a:off x="460916" y="2004149"/>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00" name="Rectangle: Rounded Corners 99">
            <a:extLst>
              <a:ext uri="{FF2B5EF4-FFF2-40B4-BE49-F238E27FC236}">
                <a16:creationId xmlns:a16="http://schemas.microsoft.com/office/drawing/2014/main" id="{70462562-4208-4F6E-9080-B0936355B9E4}"/>
              </a:ext>
            </a:extLst>
          </p:cNvPr>
          <p:cNvSpPr/>
          <p:nvPr/>
        </p:nvSpPr>
        <p:spPr bwMode="auto">
          <a:xfrm>
            <a:off x="460916" y="3623173"/>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3" name="Rectangle: Rounded Corners 142">
            <a:extLst>
              <a:ext uri="{FF2B5EF4-FFF2-40B4-BE49-F238E27FC236}">
                <a16:creationId xmlns:a16="http://schemas.microsoft.com/office/drawing/2014/main" id="{D78C085B-D9E2-4633-88A8-7B3FF75193E3}"/>
              </a:ext>
            </a:extLst>
          </p:cNvPr>
          <p:cNvSpPr/>
          <p:nvPr/>
        </p:nvSpPr>
        <p:spPr bwMode="auto">
          <a:xfrm>
            <a:off x="460915" y="5242197"/>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221" name="Rectangle: Rounded Corners 220">
            <a:extLst>
              <a:ext uri="{FF2B5EF4-FFF2-40B4-BE49-F238E27FC236}">
                <a16:creationId xmlns:a16="http://schemas.microsoft.com/office/drawing/2014/main" id="{417A3673-FB24-44FE-A9F5-EA182DE98C6D}"/>
              </a:ext>
            </a:extLst>
          </p:cNvPr>
          <p:cNvSpPr/>
          <p:nvPr/>
        </p:nvSpPr>
        <p:spPr bwMode="auto">
          <a:xfrm>
            <a:off x="6244925" y="2004149"/>
            <a:ext cx="5498840"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222" name="Text background 3">
            <a:extLst>
              <a:ext uri="{FF2B5EF4-FFF2-40B4-BE49-F238E27FC236}">
                <a16:creationId xmlns:a16="http://schemas.microsoft.com/office/drawing/2014/main" id="{2355EDDF-EFF7-4795-A6F3-99460EE9B401}"/>
              </a:ext>
            </a:extLst>
          </p:cNvPr>
          <p:cNvSpPr/>
          <p:nvPr/>
        </p:nvSpPr>
        <p:spPr bwMode="auto">
          <a:xfrm>
            <a:off x="6426909" y="2379379"/>
            <a:ext cx="1448906" cy="350677"/>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4" name="Text background 2">
            <a:extLst>
              <a:ext uri="{FF2B5EF4-FFF2-40B4-BE49-F238E27FC236}">
                <a16:creationId xmlns:a16="http://schemas.microsoft.com/office/drawing/2014/main" id="{DF09D192-6118-422C-AA6E-AFF987C5060B}"/>
              </a:ext>
            </a:extLst>
          </p:cNvPr>
          <p:cNvSpPr/>
          <p:nvPr/>
        </p:nvSpPr>
        <p:spPr bwMode="auto">
          <a:xfrm>
            <a:off x="8282228" y="2413266"/>
            <a:ext cx="1448906" cy="3180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5" name="Text background 1">
            <a:extLst>
              <a:ext uri="{FF2B5EF4-FFF2-40B4-BE49-F238E27FC236}">
                <a16:creationId xmlns:a16="http://schemas.microsoft.com/office/drawing/2014/main" id="{0B93DF7C-70E8-493E-8AB9-872DCE0B5792}"/>
              </a:ext>
            </a:extLst>
          </p:cNvPr>
          <p:cNvSpPr/>
          <p:nvPr/>
        </p:nvSpPr>
        <p:spPr bwMode="auto">
          <a:xfrm>
            <a:off x="10167359" y="2400754"/>
            <a:ext cx="1448906" cy="3293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8351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3700"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Pets (Loose VMs)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D04F76-FAFF-4069-910F-1210A7326B10}"/>
              </a:ext>
            </a:extLst>
          </p:cNvPr>
          <p:cNvSpPr/>
          <p:nvPr/>
        </p:nvSpPr>
        <p:spPr bwMode="auto">
          <a:xfrm>
            <a:off x="6156213"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Cattle (VMSS)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grpSp>
        <p:nvGrpSpPr>
          <p:cNvPr id="128" name="Group 127">
            <a:extLst>
              <a:ext uri="{FF2B5EF4-FFF2-40B4-BE49-F238E27FC236}">
                <a16:creationId xmlns:a16="http://schemas.microsoft.com/office/drawing/2014/main" id="{34A8C920-D896-4D6F-9540-9D7794EEADBC}"/>
              </a:ext>
            </a:extLst>
          </p:cNvPr>
          <p:cNvGrpSpPr/>
          <p:nvPr/>
        </p:nvGrpSpPr>
        <p:grpSpPr>
          <a:xfrm>
            <a:off x="1700803" y="4407115"/>
            <a:ext cx="371209" cy="547101"/>
            <a:chOff x="5282139" y="2315191"/>
            <a:chExt cx="273248" cy="419317"/>
          </a:xfrm>
        </p:grpSpPr>
        <p:sp>
          <p:nvSpPr>
            <p:cNvPr id="129" name="Rectangle 128">
              <a:extLst>
                <a:ext uri="{FF2B5EF4-FFF2-40B4-BE49-F238E27FC236}">
                  <a16:creationId xmlns:a16="http://schemas.microsoft.com/office/drawing/2014/main" id="{E0709007-9025-41D8-A312-D959886BC7B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3">
              <a:extLst>
                <a:ext uri="{FF2B5EF4-FFF2-40B4-BE49-F238E27FC236}">
                  <a16:creationId xmlns:a16="http://schemas.microsoft.com/office/drawing/2014/main" id="{16BEFDA6-BFEF-4E93-8CFD-F5D0D423187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3">
              <a:extLst>
                <a:ext uri="{FF2B5EF4-FFF2-40B4-BE49-F238E27FC236}">
                  <a16:creationId xmlns:a16="http://schemas.microsoft.com/office/drawing/2014/main" id="{27E11D38-9235-43A8-9C66-D8FE09649726}"/>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3">
              <a:extLst>
                <a:ext uri="{FF2B5EF4-FFF2-40B4-BE49-F238E27FC236}">
                  <a16:creationId xmlns:a16="http://schemas.microsoft.com/office/drawing/2014/main" id="{76FADC5B-7D6D-4BA7-8458-0FF9ADD6C7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76F83870-B45C-40DC-817C-00FCC04AF0A3}"/>
              </a:ext>
            </a:extLst>
          </p:cNvPr>
          <p:cNvGrpSpPr/>
          <p:nvPr/>
        </p:nvGrpSpPr>
        <p:grpSpPr>
          <a:xfrm>
            <a:off x="1692471" y="6056667"/>
            <a:ext cx="371209" cy="547101"/>
            <a:chOff x="5282139" y="2315191"/>
            <a:chExt cx="273248" cy="419317"/>
          </a:xfrm>
        </p:grpSpPr>
        <p:sp>
          <p:nvSpPr>
            <p:cNvPr id="134" name="Rectangle 133">
              <a:extLst>
                <a:ext uri="{FF2B5EF4-FFF2-40B4-BE49-F238E27FC236}">
                  <a16:creationId xmlns:a16="http://schemas.microsoft.com/office/drawing/2014/main" id="{3BDB7166-470D-41E2-815F-250395EB6FA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13">
              <a:extLst>
                <a:ext uri="{FF2B5EF4-FFF2-40B4-BE49-F238E27FC236}">
                  <a16:creationId xmlns:a16="http://schemas.microsoft.com/office/drawing/2014/main" id="{8F22106E-E28D-4214-9D10-EDFF375AFB5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3">
              <a:extLst>
                <a:ext uri="{FF2B5EF4-FFF2-40B4-BE49-F238E27FC236}">
                  <a16:creationId xmlns:a16="http://schemas.microsoft.com/office/drawing/2014/main" id="{C47E6E41-B54E-499B-BB75-627086F9C5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13">
              <a:extLst>
                <a:ext uri="{FF2B5EF4-FFF2-40B4-BE49-F238E27FC236}">
                  <a16:creationId xmlns:a16="http://schemas.microsoft.com/office/drawing/2014/main" id="{8AA453A2-659F-4E3D-BD05-A70D0DFE7A1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9B30383E-EA7C-472F-8CBF-9C152C22829F}"/>
              </a:ext>
            </a:extLst>
          </p:cNvPr>
          <p:cNvGrpSpPr/>
          <p:nvPr/>
        </p:nvGrpSpPr>
        <p:grpSpPr>
          <a:xfrm>
            <a:off x="1695698" y="2818465"/>
            <a:ext cx="371209" cy="547101"/>
            <a:chOff x="5282139" y="2315191"/>
            <a:chExt cx="273248" cy="419317"/>
          </a:xfrm>
        </p:grpSpPr>
        <p:sp>
          <p:nvSpPr>
            <p:cNvPr id="139" name="Rectangle 138">
              <a:extLst>
                <a:ext uri="{FF2B5EF4-FFF2-40B4-BE49-F238E27FC236}">
                  <a16:creationId xmlns:a16="http://schemas.microsoft.com/office/drawing/2014/main" id="{F9998DF1-6B11-49B9-B331-608FDA4EFE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
              <a:extLst>
                <a:ext uri="{FF2B5EF4-FFF2-40B4-BE49-F238E27FC236}">
                  <a16:creationId xmlns:a16="http://schemas.microsoft.com/office/drawing/2014/main" id="{9F579C2A-03E9-4417-9793-D2C325FD0ED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E26B08F1-BF8C-4472-87A0-B8C49D38842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9CC67968-2DF1-403D-A033-BE8E006333E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Rectangle: Rounded Corners 13">
            <a:extLst>
              <a:ext uri="{FF2B5EF4-FFF2-40B4-BE49-F238E27FC236}">
                <a16:creationId xmlns:a16="http://schemas.microsoft.com/office/drawing/2014/main" id="{C98205BD-70E4-4838-96C2-417DF884507A}"/>
              </a:ext>
            </a:extLst>
          </p:cNvPr>
          <p:cNvSpPr/>
          <p:nvPr/>
        </p:nvSpPr>
        <p:spPr bwMode="auto">
          <a:xfrm>
            <a:off x="460916" y="2004149"/>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00" name="Rectangle: Rounded Corners 99">
            <a:extLst>
              <a:ext uri="{FF2B5EF4-FFF2-40B4-BE49-F238E27FC236}">
                <a16:creationId xmlns:a16="http://schemas.microsoft.com/office/drawing/2014/main" id="{70462562-4208-4F6E-9080-B0936355B9E4}"/>
              </a:ext>
            </a:extLst>
          </p:cNvPr>
          <p:cNvSpPr/>
          <p:nvPr/>
        </p:nvSpPr>
        <p:spPr bwMode="auto">
          <a:xfrm>
            <a:off x="460916" y="3623173"/>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3" name="Rectangle: Rounded Corners 142">
            <a:extLst>
              <a:ext uri="{FF2B5EF4-FFF2-40B4-BE49-F238E27FC236}">
                <a16:creationId xmlns:a16="http://schemas.microsoft.com/office/drawing/2014/main" id="{D78C085B-D9E2-4633-88A8-7B3FF75193E3}"/>
              </a:ext>
            </a:extLst>
          </p:cNvPr>
          <p:cNvSpPr/>
          <p:nvPr/>
        </p:nvSpPr>
        <p:spPr bwMode="auto">
          <a:xfrm>
            <a:off x="460915" y="5242197"/>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221" name="Rectangle: Rounded Corners 220">
            <a:extLst>
              <a:ext uri="{FF2B5EF4-FFF2-40B4-BE49-F238E27FC236}">
                <a16:creationId xmlns:a16="http://schemas.microsoft.com/office/drawing/2014/main" id="{417A3673-FB24-44FE-A9F5-EA182DE98C6D}"/>
              </a:ext>
            </a:extLst>
          </p:cNvPr>
          <p:cNvSpPr/>
          <p:nvPr/>
        </p:nvSpPr>
        <p:spPr bwMode="auto">
          <a:xfrm>
            <a:off x="6244925" y="2004149"/>
            <a:ext cx="5498840"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grpSp>
        <p:nvGrpSpPr>
          <p:cNvPr id="7" name="Group 6">
            <a:extLst>
              <a:ext uri="{FF2B5EF4-FFF2-40B4-BE49-F238E27FC236}">
                <a16:creationId xmlns:a16="http://schemas.microsoft.com/office/drawing/2014/main" id="{5D50F121-93B8-446F-919A-80F8119755C6}"/>
              </a:ext>
            </a:extLst>
          </p:cNvPr>
          <p:cNvGrpSpPr/>
          <p:nvPr/>
        </p:nvGrpSpPr>
        <p:grpSpPr>
          <a:xfrm>
            <a:off x="6328402" y="2376830"/>
            <a:ext cx="1645920" cy="1094952"/>
            <a:chOff x="6328402" y="2376830"/>
            <a:chExt cx="1645920" cy="1094952"/>
          </a:xfrm>
        </p:grpSpPr>
        <p:grpSp>
          <p:nvGrpSpPr>
            <p:cNvPr id="101" name="Group 100">
              <a:extLst>
                <a:ext uri="{FF2B5EF4-FFF2-40B4-BE49-F238E27FC236}">
                  <a16:creationId xmlns:a16="http://schemas.microsoft.com/office/drawing/2014/main" id="{2826525E-5819-44F3-A102-EBC4C6F22743}"/>
                </a:ext>
              </a:extLst>
            </p:cNvPr>
            <p:cNvGrpSpPr/>
            <p:nvPr/>
          </p:nvGrpSpPr>
          <p:grpSpPr>
            <a:xfrm>
              <a:off x="6514215" y="2411231"/>
              <a:ext cx="940569" cy="1004301"/>
              <a:chOff x="9936224" y="1432418"/>
              <a:chExt cx="940569" cy="1004301"/>
            </a:xfrm>
          </p:grpSpPr>
          <p:grpSp>
            <p:nvGrpSpPr>
              <p:cNvPr id="102" name="Group 101">
                <a:extLst>
                  <a:ext uri="{FF2B5EF4-FFF2-40B4-BE49-F238E27FC236}">
                    <a16:creationId xmlns:a16="http://schemas.microsoft.com/office/drawing/2014/main" id="{B08C4625-C3D2-4DC4-837A-95322CF7E600}"/>
                  </a:ext>
                </a:extLst>
              </p:cNvPr>
              <p:cNvGrpSpPr/>
              <p:nvPr/>
            </p:nvGrpSpPr>
            <p:grpSpPr>
              <a:xfrm>
                <a:off x="10505584" y="1432418"/>
                <a:ext cx="371209" cy="547101"/>
                <a:chOff x="5282139" y="2315191"/>
                <a:chExt cx="273248" cy="419317"/>
              </a:xfrm>
            </p:grpSpPr>
            <p:sp>
              <p:nvSpPr>
                <p:cNvPr id="123" name="Rectangle 122">
                  <a:extLst>
                    <a:ext uri="{FF2B5EF4-FFF2-40B4-BE49-F238E27FC236}">
                      <a16:creationId xmlns:a16="http://schemas.microsoft.com/office/drawing/2014/main" id="{73608151-2B0D-4EB0-81AF-5B1E3233806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13">
                  <a:extLst>
                    <a:ext uri="{FF2B5EF4-FFF2-40B4-BE49-F238E27FC236}">
                      <a16:creationId xmlns:a16="http://schemas.microsoft.com/office/drawing/2014/main" id="{3303E2A9-4374-43C5-AE3A-75BACC58417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8A2D9876-E650-434F-987C-FE8242E91E7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3">
                  <a:extLst>
                    <a:ext uri="{FF2B5EF4-FFF2-40B4-BE49-F238E27FC236}">
                      <a16:creationId xmlns:a16="http://schemas.microsoft.com/office/drawing/2014/main" id="{FDB1ECF0-1899-4A45-B6FC-4B546C406B5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1E7BE148-9D31-4808-9610-698BD84E0342}"/>
                  </a:ext>
                </a:extLst>
              </p:cNvPr>
              <p:cNvGrpSpPr/>
              <p:nvPr/>
            </p:nvGrpSpPr>
            <p:grpSpPr>
              <a:xfrm>
                <a:off x="10353638" y="1550334"/>
                <a:ext cx="371209" cy="547101"/>
                <a:chOff x="5282139" y="2315191"/>
                <a:chExt cx="273248" cy="419317"/>
              </a:xfrm>
            </p:grpSpPr>
            <p:sp>
              <p:nvSpPr>
                <p:cNvPr id="119" name="Rectangle 118">
                  <a:extLst>
                    <a:ext uri="{FF2B5EF4-FFF2-40B4-BE49-F238E27FC236}">
                      <a16:creationId xmlns:a16="http://schemas.microsoft.com/office/drawing/2014/main" id="{3E6638FD-249E-418B-BDC3-759A3123CFE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13">
                  <a:extLst>
                    <a:ext uri="{FF2B5EF4-FFF2-40B4-BE49-F238E27FC236}">
                      <a16:creationId xmlns:a16="http://schemas.microsoft.com/office/drawing/2014/main" id="{075CE914-013E-418D-9598-7B2DACCD3ED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3">
                  <a:extLst>
                    <a:ext uri="{FF2B5EF4-FFF2-40B4-BE49-F238E27FC236}">
                      <a16:creationId xmlns:a16="http://schemas.microsoft.com/office/drawing/2014/main" id="{BF0F6194-5F29-4E9B-897A-80F5D167F44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3">
                  <a:extLst>
                    <a:ext uri="{FF2B5EF4-FFF2-40B4-BE49-F238E27FC236}">
                      <a16:creationId xmlns:a16="http://schemas.microsoft.com/office/drawing/2014/main" id="{B8FD8CE4-DFDB-4D4A-A981-139FB756A0D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438CFCA-2067-48F6-A4AD-B47ECFBB4CDB}"/>
                  </a:ext>
                </a:extLst>
              </p:cNvPr>
              <p:cNvGrpSpPr/>
              <p:nvPr/>
            </p:nvGrpSpPr>
            <p:grpSpPr>
              <a:xfrm>
                <a:off x="10228059" y="1643644"/>
                <a:ext cx="371209" cy="547101"/>
                <a:chOff x="5282139" y="2315191"/>
                <a:chExt cx="273248" cy="419317"/>
              </a:xfrm>
            </p:grpSpPr>
            <p:sp>
              <p:nvSpPr>
                <p:cNvPr id="115" name="Rectangle 114">
                  <a:extLst>
                    <a:ext uri="{FF2B5EF4-FFF2-40B4-BE49-F238E27FC236}">
                      <a16:creationId xmlns:a16="http://schemas.microsoft.com/office/drawing/2014/main" id="{4EC1DFF8-17F7-48BE-870B-98D6DCC4F65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13">
                  <a:extLst>
                    <a:ext uri="{FF2B5EF4-FFF2-40B4-BE49-F238E27FC236}">
                      <a16:creationId xmlns:a16="http://schemas.microsoft.com/office/drawing/2014/main" id="{D2F40F17-3675-4CFB-B257-565785A9A839}"/>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3">
                  <a:extLst>
                    <a:ext uri="{FF2B5EF4-FFF2-40B4-BE49-F238E27FC236}">
                      <a16:creationId xmlns:a16="http://schemas.microsoft.com/office/drawing/2014/main" id="{E1F593ED-00D3-44E4-94DC-EF296F161D5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3">
                  <a:extLst>
                    <a:ext uri="{FF2B5EF4-FFF2-40B4-BE49-F238E27FC236}">
                      <a16:creationId xmlns:a16="http://schemas.microsoft.com/office/drawing/2014/main" id="{98269C61-BF81-4F2A-8943-308678C5860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70F9F8F6-41FC-4ABB-93AA-2AA2153A9106}"/>
                  </a:ext>
                </a:extLst>
              </p:cNvPr>
              <p:cNvGrpSpPr/>
              <p:nvPr/>
            </p:nvGrpSpPr>
            <p:grpSpPr>
              <a:xfrm>
                <a:off x="10077462" y="1760522"/>
                <a:ext cx="371209" cy="547101"/>
                <a:chOff x="5282139" y="2315191"/>
                <a:chExt cx="273248" cy="419317"/>
              </a:xfrm>
            </p:grpSpPr>
            <p:sp>
              <p:nvSpPr>
                <p:cNvPr id="111" name="Rectangle 110">
                  <a:extLst>
                    <a:ext uri="{FF2B5EF4-FFF2-40B4-BE49-F238E27FC236}">
                      <a16:creationId xmlns:a16="http://schemas.microsoft.com/office/drawing/2014/main" id="{A54110D5-0DA1-4A1D-AC29-2FD19130031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13">
                  <a:extLst>
                    <a:ext uri="{FF2B5EF4-FFF2-40B4-BE49-F238E27FC236}">
                      <a16:creationId xmlns:a16="http://schemas.microsoft.com/office/drawing/2014/main" id="{7D9A8FF4-5086-4BE1-B819-8431FD523DE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3">
                  <a:extLst>
                    <a:ext uri="{FF2B5EF4-FFF2-40B4-BE49-F238E27FC236}">
                      <a16:creationId xmlns:a16="http://schemas.microsoft.com/office/drawing/2014/main" id="{E180A651-C46C-4FAA-BCFD-C15E2A52778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9530B29B-9AA4-40D5-8C31-F2184529B27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0C9023E-A826-481A-A0A3-15C9892F4531}"/>
                  </a:ext>
                </a:extLst>
              </p:cNvPr>
              <p:cNvGrpSpPr/>
              <p:nvPr/>
            </p:nvGrpSpPr>
            <p:grpSpPr>
              <a:xfrm>
                <a:off x="9936224" y="1889618"/>
                <a:ext cx="371209" cy="547101"/>
                <a:chOff x="5282139" y="2315191"/>
                <a:chExt cx="273248" cy="419317"/>
              </a:xfrm>
            </p:grpSpPr>
            <p:sp>
              <p:nvSpPr>
                <p:cNvPr id="107" name="Rectangle 106">
                  <a:extLst>
                    <a:ext uri="{FF2B5EF4-FFF2-40B4-BE49-F238E27FC236}">
                      <a16:creationId xmlns:a16="http://schemas.microsoft.com/office/drawing/2014/main" id="{40373BAE-9D23-45D6-82AA-3D1F7348F3C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3">
                  <a:extLst>
                    <a:ext uri="{FF2B5EF4-FFF2-40B4-BE49-F238E27FC236}">
                      <a16:creationId xmlns:a16="http://schemas.microsoft.com/office/drawing/2014/main" id="{4C95667B-A54F-412B-8495-0FC99426D80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FE4DE089-BDA1-4715-BE65-50577A35FAE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13">
                  <a:extLst>
                    <a:ext uri="{FF2B5EF4-FFF2-40B4-BE49-F238E27FC236}">
                      <a16:creationId xmlns:a16="http://schemas.microsoft.com/office/drawing/2014/main" id="{BC2680BE-DDF3-4A5C-85F7-A4D0E880B2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9E87B046-B498-4880-8F32-870CCD692C5C}"/>
                </a:ext>
              </a:extLst>
            </p:cNvPr>
            <p:cNvGrpSpPr/>
            <p:nvPr/>
          </p:nvGrpSpPr>
          <p:grpSpPr>
            <a:xfrm>
              <a:off x="6328402" y="2376830"/>
              <a:ext cx="1645920" cy="1094952"/>
              <a:chOff x="6328402" y="2376830"/>
              <a:chExt cx="1645920" cy="1094952"/>
            </a:xfrm>
          </p:grpSpPr>
          <p:sp>
            <p:nvSpPr>
              <p:cNvPr id="222" name="Text background 3">
                <a:extLst>
                  <a:ext uri="{FF2B5EF4-FFF2-40B4-BE49-F238E27FC236}">
                    <a16:creationId xmlns:a16="http://schemas.microsoft.com/office/drawing/2014/main" id="{2355EDDF-EFF7-4795-A6F3-99460EE9B401}"/>
                  </a:ext>
                </a:extLst>
              </p:cNvPr>
              <p:cNvSpPr/>
              <p:nvPr/>
            </p:nvSpPr>
            <p:spPr bwMode="auto">
              <a:xfrm>
                <a:off x="6426909" y="2379379"/>
                <a:ext cx="1448906" cy="350677"/>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3" name="Rectangle: Rounded Corners 222">
                <a:extLst>
                  <a:ext uri="{FF2B5EF4-FFF2-40B4-BE49-F238E27FC236}">
                    <a16:creationId xmlns:a16="http://schemas.microsoft.com/office/drawing/2014/main" id="{1B72A00A-9FD1-489C-8EC1-42380A75882C}"/>
                  </a:ext>
                </a:extLst>
              </p:cNvPr>
              <p:cNvSpPr/>
              <p:nvPr/>
            </p:nvSpPr>
            <p:spPr bwMode="auto">
              <a:xfrm>
                <a:off x="6328402" y="2376830"/>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8" name="Group 7">
            <a:extLst>
              <a:ext uri="{FF2B5EF4-FFF2-40B4-BE49-F238E27FC236}">
                <a16:creationId xmlns:a16="http://schemas.microsoft.com/office/drawing/2014/main" id="{2B95D834-4974-4043-879B-52BFCEE668BC}"/>
              </a:ext>
            </a:extLst>
          </p:cNvPr>
          <p:cNvGrpSpPr/>
          <p:nvPr/>
        </p:nvGrpSpPr>
        <p:grpSpPr>
          <a:xfrm>
            <a:off x="8189877" y="2372394"/>
            <a:ext cx="1645920" cy="1094952"/>
            <a:chOff x="8189877" y="2372394"/>
            <a:chExt cx="1645920" cy="1094952"/>
          </a:xfrm>
        </p:grpSpPr>
        <p:grpSp>
          <p:nvGrpSpPr>
            <p:cNvPr id="4" name="Group 3">
              <a:extLst>
                <a:ext uri="{FF2B5EF4-FFF2-40B4-BE49-F238E27FC236}">
                  <a16:creationId xmlns:a16="http://schemas.microsoft.com/office/drawing/2014/main" id="{85BA850C-9A24-44F1-AF67-79CB40CB0E63}"/>
                </a:ext>
              </a:extLst>
            </p:cNvPr>
            <p:cNvGrpSpPr/>
            <p:nvPr/>
          </p:nvGrpSpPr>
          <p:grpSpPr>
            <a:xfrm>
              <a:off x="8343527" y="2438986"/>
              <a:ext cx="940569" cy="1004301"/>
              <a:chOff x="9936224" y="1432418"/>
              <a:chExt cx="940569" cy="1004301"/>
            </a:xfrm>
          </p:grpSpPr>
          <p:grpSp>
            <p:nvGrpSpPr>
              <p:cNvPr id="24" name="Group 23">
                <a:extLst>
                  <a:ext uri="{FF2B5EF4-FFF2-40B4-BE49-F238E27FC236}">
                    <a16:creationId xmlns:a16="http://schemas.microsoft.com/office/drawing/2014/main" id="{F04E10E4-D52B-410B-867D-7C8A4929AE83}"/>
                  </a:ext>
                </a:extLst>
              </p:cNvPr>
              <p:cNvGrpSpPr/>
              <p:nvPr/>
            </p:nvGrpSpPr>
            <p:grpSpPr>
              <a:xfrm>
                <a:off x="10505584" y="1432418"/>
                <a:ext cx="371209" cy="547101"/>
                <a:chOff x="5282139" y="2315191"/>
                <a:chExt cx="273248" cy="419317"/>
              </a:xfrm>
            </p:grpSpPr>
            <p:sp>
              <p:nvSpPr>
                <p:cNvPr id="25" name="Rectangle 24">
                  <a:extLst>
                    <a:ext uri="{FF2B5EF4-FFF2-40B4-BE49-F238E27FC236}">
                      <a16:creationId xmlns:a16="http://schemas.microsoft.com/office/drawing/2014/main" id="{2BF46FBE-8591-4AD6-B9E7-BF08ED6BE6A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3">
                  <a:extLst>
                    <a:ext uri="{FF2B5EF4-FFF2-40B4-BE49-F238E27FC236}">
                      <a16:creationId xmlns:a16="http://schemas.microsoft.com/office/drawing/2014/main" id="{97F913C0-3812-4DC6-91E8-BF5814772D3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3">
                  <a:extLst>
                    <a:ext uri="{FF2B5EF4-FFF2-40B4-BE49-F238E27FC236}">
                      <a16:creationId xmlns:a16="http://schemas.microsoft.com/office/drawing/2014/main" id="{05FFF4AF-B6B3-4B9C-B050-C22FAFAB839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B59D421E-3913-45A5-9626-B2527CCDD59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CFE160B-95F0-46FC-9137-50CE907F939D}"/>
                  </a:ext>
                </a:extLst>
              </p:cNvPr>
              <p:cNvGrpSpPr/>
              <p:nvPr/>
            </p:nvGrpSpPr>
            <p:grpSpPr>
              <a:xfrm>
                <a:off x="10353638" y="1550334"/>
                <a:ext cx="371209" cy="547101"/>
                <a:chOff x="5282139" y="2315191"/>
                <a:chExt cx="273248" cy="419317"/>
              </a:xfrm>
            </p:grpSpPr>
            <p:sp>
              <p:nvSpPr>
                <p:cNvPr id="30" name="Rectangle 29">
                  <a:extLst>
                    <a:ext uri="{FF2B5EF4-FFF2-40B4-BE49-F238E27FC236}">
                      <a16:creationId xmlns:a16="http://schemas.microsoft.com/office/drawing/2014/main" id="{E55A08E0-B7BF-45DD-9236-5BC1AB660A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13">
                  <a:extLst>
                    <a:ext uri="{FF2B5EF4-FFF2-40B4-BE49-F238E27FC236}">
                      <a16:creationId xmlns:a16="http://schemas.microsoft.com/office/drawing/2014/main" id="{89932CB0-711A-4A92-9D06-49730B805DE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3">
                  <a:extLst>
                    <a:ext uri="{FF2B5EF4-FFF2-40B4-BE49-F238E27FC236}">
                      <a16:creationId xmlns:a16="http://schemas.microsoft.com/office/drawing/2014/main" id="{5CA511B4-D50D-4CC9-90C0-E2CC10A71B4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3">
                  <a:extLst>
                    <a:ext uri="{FF2B5EF4-FFF2-40B4-BE49-F238E27FC236}">
                      <a16:creationId xmlns:a16="http://schemas.microsoft.com/office/drawing/2014/main" id="{71604139-5B58-4803-913A-F52B432FE40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A8FE7B96-4CD0-4FB8-9621-2C1E0BAD0A3D}"/>
                  </a:ext>
                </a:extLst>
              </p:cNvPr>
              <p:cNvGrpSpPr/>
              <p:nvPr/>
            </p:nvGrpSpPr>
            <p:grpSpPr>
              <a:xfrm>
                <a:off x="10228059" y="1643644"/>
                <a:ext cx="371209" cy="547101"/>
                <a:chOff x="5282139" y="2315191"/>
                <a:chExt cx="273248" cy="419317"/>
              </a:xfrm>
            </p:grpSpPr>
            <p:sp>
              <p:nvSpPr>
                <p:cNvPr id="35" name="Rectangle 34">
                  <a:extLst>
                    <a:ext uri="{FF2B5EF4-FFF2-40B4-BE49-F238E27FC236}">
                      <a16:creationId xmlns:a16="http://schemas.microsoft.com/office/drawing/2014/main" id="{A3AAE7B6-28E1-4273-9044-6E4C76E6438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13">
                  <a:extLst>
                    <a:ext uri="{FF2B5EF4-FFF2-40B4-BE49-F238E27FC236}">
                      <a16:creationId xmlns:a16="http://schemas.microsoft.com/office/drawing/2014/main" id="{88AF2D84-ED8B-4F3B-A3E5-77A27B44132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55327A69-9D27-4489-A208-04BBDEDFA16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821F4B06-FA29-4218-879D-0B2472F3C11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48CF84AC-4827-4CD3-A748-0BF5513426AC}"/>
                  </a:ext>
                </a:extLst>
              </p:cNvPr>
              <p:cNvGrpSpPr/>
              <p:nvPr/>
            </p:nvGrpSpPr>
            <p:grpSpPr>
              <a:xfrm>
                <a:off x="10077462" y="1760522"/>
                <a:ext cx="371209" cy="547101"/>
                <a:chOff x="5282139" y="2315191"/>
                <a:chExt cx="273248" cy="419317"/>
              </a:xfrm>
            </p:grpSpPr>
            <p:sp>
              <p:nvSpPr>
                <p:cNvPr id="40" name="Rectangle 39">
                  <a:extLst>
                    <a:ext uri="{FF2B5EF4-FFF2-40B4-BE49-F238E27FC236}">
                      <a16:creationId xmlns:a16="http://schemas.microsoft.com/office/drawing/2014/main" id="{3BC1CC6E-2F25-4D52-8142-6F0CF39F4F9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13">
                  <a:extLst>
                    <a:ext uri="{FF2B5EF4-FFF2-40B4-BE49-F238E27FC236}">
                      <a16:creationId xmlns:a16="http://schemas.microsoft.com/office/drawing/2014/main" id="{ACFF2D78-6EDB-4A41-A978-91D123DF7A5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3">
                  <a:extLst>
                    <a:ext uri="{FF2B5EF4-FFF2-40B4-BE49-F238E27FC236}">
                      <a16:creationId xmlns:a16="http://schemas.microsoft.com/office/drawing/2014/main" id="{96E5247B-154E-47CF-B9C4-6DB1E4FDF74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3">
                  <a:extLst>
                    <a:ext uri="{FF2B5EF4-FFF2-40B4-BE49-F238E27FC236}">
                      <a16:creationId xmlns:a16="http://schemas.microsoft.com/office/drawing/2014/main" id="{91D074FD-158B-4C1F-9107-FAD150E6D9E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43DDC1C4-2223-4056-BD7E-4F50AACC4735}"/>
                  </a:ext>
                </a:extLst>
              </p:cNvPr>
              <p:cNvGrpSpPr/>
              <p:nvPr/>
            </p:nvGrpSpPr>
            <p:grpSpPr>
              <a:xfrm>
                <a:off x="9936224" y="1889618"/>
                <a:ext cx="371209" cy="547101"/>
                <a:chOff x="5282139" y="2315191"/>
                <a:chExt cx="273248" cy="419317"/>
              </a:xfrm>
            </p:grpSpPr>
            <p:sp>
              <p:nvSpPr>
                <p:cNvPr id="51" name="Rectangle 50">
                  <a:extLst>
                    <a:ext uri="{FF2B5EF4-FFF2-40B4-BE49-F238E27FC236}">
                      <a16:creationId xmlns:a16="http://schemas.microsoft.com/office/drawing/2014/main" id="{BE347E36-C12C-4150-9E27-2AECD9B5B00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13">
                  <a:extLst>
                    <a:ext uri="{FF2B5EF4-FFF2-40B4-BE49-F238E27FC236}">
                      <a16:creationId xmlns:a16="http://schemas.microsoft.com/office/drawing/2014/main" id="{9C896B6D-BA2F-4C74-83A5-4EAE48A4F50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13">
                  <a:extLst>
                    <a:ext uri="{FF2B5EF4-FFF2-40B4-BE49-F238E27FC236}">
                      <a16:creationId xmlns:a16="http://schemas.microsoft.com/office/drawing/2014/main" id="{35CC8266-99F4-41A6-8599-2058333A191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64F007-0EC2-4573-8A15-7246F3CC2C3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CBAC6FF0-19DC-4F74-A96A-846DFF9DBAC2}"/>
                </a:ext>
              </a:extLst>
            </p:cNvPr>
            <p:cNvGrpSpPr/>
            <p:nvPr/>
          </p:nvGrpSpPr>
          <p:grpSpPr>
            <a:xfrm>
              <a:off x="8189877" y="2372394"/>
              <a:ext cx="1645920" cy="1094952"/>
              <a:chOff x="8189877" y="2372394"/>
              <a:chExt cx="1645920" cy="1094952"/>
            </a:xfrm>
          </p:grpSpPr>
          <p:sp>
            <p:nvSpPr>
              <p:cNvPr id="224" name="Text background 2">
                <a:extLst>
                  <a:ext uri="{FF2B5EF4-FFF2-40B4-BE49-F238E27FC236}">
                    <a16:creationId xmlns:a16="http://schemas.microsoft.com/office/drawing/2014/main" id="{DF09D192-6118-422C-AA6E-AFF987C5060B}"/>
                  </a:ext>
                </a:extLst>
              </p:cNvPr>
              <p:cNvSpPr/>
              <p:nvPr/>
            </p:nvSpPr>
            <p:spPr bwMode="auto">
              <a:xfrm>
                <a:off x="8282228" y="2413266"/>
                <a:ext cx="1448906" cy="3180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6" name="Rectangle: Rounded Corners 225">
                <a:extLst>
                  <a:ext uri="{FF2B5EF4-FFF2-40B4-BE49-F238E27FC236}">
                    <a16:creationId xmlns:a16="http://schemas.microsoft.com/office/drawing/2014/main" id="{F86FB987-2ACD-4B80-908A-EE748F87E3C5}"/>
                  </a:ext>
                </a:extLst>
              </p:cNvPr>
              <p:cNvSpPr/>
              <p:nvPr/>
            </p:nvSpPr>
            <p:spPr bwMode="auto">
              <a:xfrm>
                <a:off x="8189877" y="2372394"/>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9" name="Group 8">
            <a:extLst>
              <a:ext uri="{FF2B5EF4-FFF2-40B4-BE49-F238E27FC236}">
                <a16:creationId xmlns:a16="http://schemas.microsoft.com/office/drawing/2014/main" id="{BB082BB2-52E1-4177-8D59-67E9CE210DDE}"/>
              </a:ext>
            </a:extLst>
          </p:cNvPr>
          <p:cNvGrpSpPr/>
          <p:nvPr/>
        </p:nvGrpSpPr>
        <p:grpSpPr>
          <a:xfrm>
            <a:off x="10051352" y="2353525"/>
            <a:ext cx="1645920" cy="1094952"/>
            <a:chOff x="10051352" y="2353525"/>
            <a:chExt cx="1645920" cy="1094952"/>
          </a:xfrm>
        </p:grpSpPr>
        <p:grpSp>
          <p:nvGrpSpPr>
            <p:cNvPr id="70" name="Group 69">
              <a:extLst>
                <a:ext uri="{FF2B5EF4-FFF2-40B4-BE49-F238E27FC236}">
                  <a16:creationId xmlns:a16="http://schemas.microsoft.com/office/drawing/2014/main" id="{DD69C43C-FCD8-494A-B9AD-F10C5DC5B68B}"/>
                </a:ext>
              </a:extLst>
            </p:cNvPr>
            <p:cNvGrpSpPr/>
            <p:nvPr/>
          </p:nvGrpSpPr>
          <p:grpSpPr>
            <a:xfrm>
              <a:off x="10209847" y="2402207"/>
              <a:ext cx="940569" cy="1004301"/>
              <a:chOff x="9936224" y="1432418"/>
              <a:chExt cx="940569" cy="1004301"/>
            </a:xfrm>
          </p:grpSpPr>
          <p:grpSp>
            <p:nvGrpSpPr>
              <p:cNvPr id="71" name="Group 70">
                <a:extLst>
                  <a:ext uri="{FF2B5EF4-FFF2-40B4-BE49-F238E27FC236}">
                    <a16:creationId xmlns:a16="http://schemas.microsoft.com/office/drawing/2014/main" id="{070F0D5E-E4C8-4D6A-98F3-7EEBA17BCEA1}"/>
                  </a:ext>
                </a:extLst>
              </p:cNvPr>
              <p:cNvGrpSpPr/>
              <p:nvPr/>
            </p:nvGrpSpPr>
            <p:grpSpPr>
              <a:xfrm>
                <a:off x="10505584" y="1432418"/>
                <a:ext cx="371209" cy="547101"/>
                <a:chOff x="5282139" y="2315191"/>
                <a:chExt cx="273248" cy="419317"/>
              </a:xfrm>
            </p:grpSpPr>
            <p:sp>
              <p:nvSpPr>
                <p:cNvPr id="92" name="Rectangle 91">
                  <a:extLst>
                    <a:ext uri="{FF2B5EF4-FFF2-40B4-BE49-F238E27FC236}">
                      <a16:creationId xmlns:a16="http://schemas.microsoft.com/office/drawing/2014/main" id="{47BCDCC6-962A-49D8-906F-AAC96BB92166}"/>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13">
                  <a:extLst>
                    <a:ext uri="{FF2B5EF4-FFF2-40B4-BE49-F238E27FC236}">
                      <a16:creationId xmlns:a16="http://schemas.microsoft.com/office/drawing/2014/main" id="{14BE412A-A8A2-4A07-A1A0-D941BABF306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244A7B79-7A56-43D9-9DCA-FA964ABEC53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42B49C8C-5A67-4F21-9278-A79B1CF55423}"/>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996119EE-5E06-49C4-AF4A-59BE57965382}"/>
                  </a:ext>
                </a:extLst>
              </p:cNvPr>
              <p:cNvGrpSpPr/>
              <p:nvPr/>
            </p:nvGrpSpPr>
            <p:grpSpPr>
              <a:xfrm>
                <a:off x="10353638" y="1550334"/>
                <a:ext cx="371209" cy="547101"/>
                <a:chOff x="5282139" y="2315191"/>
                <a:chExt cx="273248" cy="419317"/>
              </a:xfrm>
            </p:grpSpPr>
            <p:sp>
              <p:nvSpPr>
                <p:cNvPr id="88" name="Rectangle 87">
                  <a:extLst>
                    <a:ext uri="{FF2B5EF4-FFF2-40B4-BE49-F238E27FC236}">
                      <a16:creationId xmlns:a16="http://schemas.microsoft.com/office/drawing/2014/main" id="{7C59FA7B-5630-43A7-A088-F0B20FCE931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13">
                  <a:extLst>
                    <a:ext uri="{FF2B5EF4-FFF2-40B4-BE49-F238E27FC236}">
                      <a16:creationId xmlns:a16="http://schemas.microsoft.com/office/drawing/2014/main" id="{AB363F50-BD94-415C-8C1F-B6FA131D51E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3">
                  <a:extLst>
                    <a:ext uri="{FF2B5EF4-FFF2-40B4-BE49-F238E27FC236}">
                      <a16:creationId xmlns:a16="http://schemas.microsoft.com/office/drawing/2014/main" id="{8D4033C3-32A1-46DB-A8F4-EE360A6285E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3263CE9F-6124-4747-B73B-387BE7068CA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4AD4A5D1-8A4F-426F-B761-10D943A4880C}"/>
                  </a:ext>
                </a:extLst>
              </p:cNvPr>
              <p:cNvGrpSpPr/>
              <p:nvPr/>
            </p:nvGrpSpPr>
            <p:grpSpPr>
              <a:xfrm>
                <a:off x="10228059" y="1643644"/>
                <a:ext cx="371209" cy="547101"/>
                <a:chOff x="5282139" y="2315191"/>
                <a:chExt cx="273248" cy="419317"/>
              </a:xfrm>
            </p:grpSpPr>
            <p:sp>
              <p:nvSpPr>
                <p:cNvPr id="84" name="Rectangle 83">
                  <a:extLst>
                    <a:ext uri="{FF2B5EF4-FFF2-40B4-BE49-F238E27FC236}">
                      <a16:creationId xmlns:a16="http://schemas.microsoft.com/office/drawing/2014/main" id="{5B11BB59-A802-4CCB-ACF4-C0CF95E2621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F19375D1-A7B9-4582-B611-CE8D976D29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C8C136B5-BF17-4C2B-8B9B-E02951C65B8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4866F04C-2A83-4C17-B929-16CACC082F8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F7BEC4DE-B2BA-4ABD-8513-D5BFD9CF52C1}"/>
                  </a:ext>
                </a:extLst>
              </p:cNvPr>
              <p:cNvGrpSpPr/>
              <p:nvPr/>
            </p:nvGrpSpPr>
            <p:grpSpPr>
              <a:xfrm>
                <a:off x="10077462" y="1760522"/>
                <a:ext cx="371209" cy="547101"/>
                <a:chOff x="5282139" y="2315191"/>
                <a:chExt cx="273248" cy="419317"/>
              </a:xfrm>
            </p:grpSpPr>
            <p:sp>
              <p:nvSpPr>
                <p:cNvPr id="80" name="Rectangle 79">
                  <a:extLst>
                    <a:ext uri="{FF2B5EF4-FFF2-40B4-BE49-F238E27FC236}">
                      <a16:creationId xmlns:a16="http://schemas.microsoft.com/office/drawing/2014/main" id="{8ECFAD77-A5F0-4F7E-A061-681ABD36B7E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13">
                  <a:extLst>
                    <a:ext uri="{FF2B5EF4-FFF2-40B4-BE49-F238E27FC236}">
                      <a16:creationId xmlns:a16="http://schemas.microsoft.com/office/drawing/2014/main" id="{2E3C1D14-CBA8-4E0E-908C-C4E1D5D9422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3">
                  <a:extLst>
                    <a:ext uri="{FF2B5EF4-FFF2-40B4-BE49-F238E27FC236}">
                      <a16:creationId xmlns:a16="http://schemas.microsoft.com/office/drawing/2014/main" id="{09F291D1-C6BB-4094-B0EC-BC264521DB1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B82CEE-B497-40CF-8130-F479274D8F4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5B24F884-4CBE-4F0D-9572-E727628B1C44}"/>
                  </a:ext>
                </a:extLst>
              </p:cNvPr>
              <p:cNvGrpSpPr/>
              <p:nvPr/>
            </p:nvGrpSpPr>
            <p:grpSpPr>
              <a:xfrm>
                <a:off x="9936224" y="1889618"/>
                <a:ext cx="371209" cy="547101"/>
                <a:chOff x="5282139" y="2315191"/>
                <a:chExt cx="273248" cy="419317"/>
              </a:xfrm>
            </p:grpSpPr>
            <p:sp>
              <p:nvSpPr>
                <p:cNvPr id="76" name="Rectangle 75">
                  <a:extLst>
                    <a:ext uri="{FF2B5EF4-FFF2-40B4-BE49-F238E27FC236}">
                      <a16:creationId xmlns:a16="http://schemas.microsoft.com/office/drawing/2014/main" id="{56DFA847-3DDF-40E3-8C7A-0DF0012B2C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Freeform 13">
                  <a:extLst>
                    <a:ext uri="{FF2B5EF4-FFF2-40B4-BE49-F238E27FC236}">
                      <a16:creationId xmlns:a16="http://schemas.microsoft.com/office/drawing/2014/main" id="{673E3794-9D94-4B7D-8EA1-61AC378E0DC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3">
                  <a:extLst>
                    <a:ext uri="{FF2B5EF4-FFF2-40B4-BE49-F238E27FC236}">
                      <a16:creationId xmlns:a16="http://schemas.microsoft.com/office/drawing/2014/main" id="{83E4ECCB-4964-421A-94B1-2E49EBD3768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97C8F975-7D08-4854-80C8-F9378E165EA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504699EE-B486-4946-A05B-A7DB594EF274}"/>
                </a:ext>
              </a:extLst>
            </p:cNvPr>
            <p:cNvGrpSpPr/>
            <p:nvPr/>
          </p:nvGrpSpPr>
          <p:grpSpPr>
            <a:xfrm>
              <a:off x="10051352" y="2353525"/>
              <a:ext cx="1645920" cy="1094952"/>
              <a:chOff x="10051352" y="2353525"/>
              <a:chExt cx="1645920" cy="1094952"/>
            </a:xfrm>
          </p:grpSpPr>
          <p:sp>
            <p:nvSpPr>
              <p:cNvPr id="225" name="Text background 1">
                <a:extLst>
                  <a:ext uri="{FF2B5EF4-FFF2-40B4-BE49-F238E27FC236}">
                    <a16:creationId xmlns:a16="http://schemas.microsoft.com/office/drawing/2014/main" id="{0B93DF7C-70E8-493E-8AB9-872DCE0B5792}"/>
                  </a:ext>
                </a:extLst>
              </p:cNvPr>
              <p:cNvSpPr/>
              <p:nvPr/>
            </p:nvSpPr>
            <p:spPr bwMode="auto">
              <a:xfrm>
                <a:off x="10167359" y="2400754"/>
                <a:ext cx="1448906" cy="3293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7" name="Rectangle: Rounded Corners 226">
                <a:extLst>
                  <a:ext uri="{FF2B5EF4-FFF2-40B4-BE49-F238E27FC236}">
                    <a16:creationId xmlns:a16="http://schemas.microsoft.com/office/drawing/2014/main" id="{1A4B5B13-0531-4C6E-B407-FAE8DCB5D17F}"/>
                  </a:ext>
                </a:extLst>
              </p:cNvPr>
              <p:cNvSpPr/>
              <p:nvPr/>
            </p:nvSpPr>
            <p:spPr bwMode="auto">
              <a:xfrm>
                <a:off x="10051352" y="2353525"/>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127" name="Group 126">
            <a:extLst>
              <a:ext uri="{FF2B5EF4-FFF2-40B4-BE49-F238E27FC236}">
                <a16:creationId xmlns:a16="http://schemas.microsoft.com/office/drawing/2014/main" id="{48B31E24-4B28-4EF5-9F40-BD30071CDD7A}"/>
              </a:ext>
            </a:extLst>
          </p:cNvPr>
          <p:cNvGrpSpPr/>
          <p:nvPr/>
        </p:nvGrpSpPr>
        <p:grpSpPr>
          <a:xfrm>
            <a:off x="6519763" y="2402207"/>
            <a:ext cx="940569" cy="1004301"/>
            <a:chOff x="9936224" y="1432418"/>
            <a:chExt cx="940569" cy="1004301"/>
          </a:xfrm>
        </p:grpSpPr>
        <p:grpSp>
          <p:nvGrpSpPr>
            <p:cNvPr id="144" name="Group 143">
              <a:extLst>
                <a:ext uri="{FF2B5EF4-FFF2-40B4-BE49-F238E27FC236}">
                  <a16:creationId xmlns:a16="http://schemas.microsoft.com/office/drawing/2014/main" id="{590A6A8A-A9E1-4194-B2D4-C7E8A48031AB}"/>
                </a:ext>
              </a:extLst>
            </p:cNvPr>
            <p:cNvGrpSpPr/>
            <p:nvPr/>
          </p:nvGrpSpPr>
          <p:grpSpPr>
            <a:xfrm>
              <a:off x="10505584" y="1432418"/>
              <a:ext cx="371209" cy="547101"/>
              <a:chOff x="5282139" y="2315191"/>
              <a:chExt cx="273248" cy="419317"/>
            </a:xfrm>
          </p:grpSpPr>
          <p:sp>
            <p:nvSpPr>
              <p:cNvPr id="165" name="Rectangle 164">
                <a:extLst>
                  <a:ext uri="{FF2B5EF4-FFF2-40B4-BE49-F238E27FC236}">
                    <a16:creationId xmlns:a16="http://schemas.microsoft.com/office/drawing/2014/main" id="{F2685EAD-C6E0-4363-B195-76EBAE65A3C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13">
                <a:extLst>
                  <a:ext uri="{FF2B5EF4-FFF2-40B4-BE49-F238E27FC236}">
                    <a16:creationId xmlns:a16="http://schemas.microsoft.com/office/drawing/2014/main" id="{DB7A5FA8-7974-4D58-84BB-EDE3BF12170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B0271156-40E0-45D6-AD98-EEEA5A22A13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13">
                <a:extLst>
                  <a:ext uri="{FF2B5EF4-FFF2-40B4-BE49-F238E27FC236}">
                    <a16:creationId xmlns:a16="http://schemas.microsoft.com/office/drawing/2014/main" id="{4B45ADAA-AEBD-41D9-A6FA-B97501989D7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397FF083-2B03-4E69-918F-20AD40F57DF9}"/>
                </a:ext>
              </a:extLst>
            </p:cNvPr>
            <p:cNvGrpSpPr/>
            <p:nvPr/>
          </p:nvGrpSpPr>
          <p:grpSpPr>
            <a:xfrm>
              <a:off x="10353638" y="1550334"/>
              <a:ext cx="371209" cy="547101"/>
              <a:chOff x="5282139" y="2315191"/>
              <a:chExt cx="273248" cy="419317"/>
            </a:xfrm>
          </p:grpSpPr>
          <p:sp>
            <p:nvSpPr>
              <p:cNvPr id="161" name="Rectangle 160">
                <a:extLst>
                  <a:ext uri="{FF2B5EF4-FFF2-40B4-BE49-F238E27FC236}">
                    <a16:creationId xmlns:a16="http://schemas.microsoft.com/office/drawing/2014/main" id="{A008E720-B98C-4AD7-807F-77FB83EDF225}"/>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3">
                <a:extLst>
                  <a:ext uri="{FF2B5EF4-FFF2-40B4-BE49-F238E27FC236}">
                    <a16:creationId xmlns:a16="http://schemas.microsoft.com/office/drawing/2014/main" id="{8DB94FF2-A20B-4552-B755-900C447386A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13">
                <a:extLst>
                  <a:ext uri="{FF2B5EF4-FFF2-40B4-BE49-F238E27FC236}">
                    <a16:creationId xmlns:a16="http://schemas.microsoft.com/office/drawing/2014/main" id="{487465FB-20DC-4776-BA70-C8CC5351B057}"/>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13">
                <a:extLst>
                  <a:ext uri="{FF2B5EF4-FFF2-40B4-BE49-F238E27FC236}">
                    <a16:creationId xmlns:a16="http://schemas.microsoft.com/office/drawing/2014/main" id="{5422E8AD-41F6-4D4A-97B5-36FEF7EBBDE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855AFA23-9A4D-4910-B4AC-FB1CEB3C54EE}"/>
                </a:ext>
              </a:extLst>
            </p:cNvPr>
            <p:cNvGrpSpPr/>
            <p:nvPr/>
          </p:nvGrpSpPr>
          <p:grpSpPr>
            <a:xfrm>
              <a:off x="10228059" y="1643644"/>
              <a:ext cx="371209" cy="547101"/>
              <a:chOff x="5282139" y="2315191"/>
              <a:chExt cx="273248" cy="419317"/>
            </a:xfrm>
          </p:grpSpPr>
          <p:sp>
            <p:nvSpPr>
              <p:cNvPr id="157" name="Rectangle 156">
                <a:extLst>
                  <a:ext uri="{FF2B5EF4-FFF2-40B4-BE49-F238E27FC236}">
                    <a16:creationId xmlns:a16="http://schemas.microsoft.com/office/drawing/2014/main" id="{255125E0-492F-4255-8E6A-006A940A4AF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13">
                <a:extLst>
                  <a:ext uri="{FF2B5EF4-FFF2-40B4-BE49-F238E27FC236}">
                    <a16:creationId xmlns:a16="http://schemas.microsoft.com/office/drawing/2014/main" id="{E67DC83A-317F-4AB2-A2FD-B79A3B412C1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13">
                <a:extLst>
                  <a:ext uri="{FF2B5EF4-FFF2-40B4-BE49-F238E27FC236}">
                    <a16:creationId xmlns:a16="http://schemas.microsoft.com/office/drawing/2014/main" id="{F528547E-9255-42F3-9743-6F810A32752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13">
                <a:extLst>
                  <a:ext uri="{FF2B5EF4-FFF2-40B4-BE49-F238E27FC236}">
                    <a16:creationId xmlns:a16="http://schemas.microsoft.com/office/drawing/2014/main" id="{F6C41554-CB98-488B-9FD4-D6FE3C978D6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72274D60-DC29-44BA-8A7C-35D6609A6D9F}"/>
                </a:ext>
              </a:extLst>
            </p:cNvPr>
            <p:cNvGrpSpPr/>
            <p:nvPr/>
          </p:nvGrpSpPr>
          <p:grpSpPr>
            <a:xfrm>
              <a:off x="10077462" y="1760522"/>
              <a:ext cx="371209" cy="547101"/>
              <a:chOff x="5282139" y="2315191"/>
              <a:chExt cx="273248" cy="419317"/>
            </a:xfrm>
          </p:grpSpPr>
          <p:sp>
            <p:nvSpPr>
              <p:cNvPr id="153" name="Rectangle 152">
                <a:extLst>
                  <a:ext uri="{FF2B5EF4-FFF2-40B4-BE49-F238E27FC236}">
                    <a16:creationId xmlns:a16="http://schemas.microsoft.com/office/drawing/2014/main" id="{EBA22AC9-D294-40D5-A198-8AA9D362979B}"/>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13">
                <a:extLst>
                  <a:ext uri="{FF2B5EF4-FFF2-40B4-BE49-F238E27FC236}">
                    <a16:creationId xmlns:a16="http://schemas.microsoft.com/office/drawing/2014/main" id="{49C03754-41D0-47B8-BB97-FA0D6914EF3F}"/>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13">
                <a:extLst>
                  <a:ext uri="{FF2B5EF4-FFF2-40B4-BE49-F238E27FC236}">
                    <a16:creationId xmlns:a16="http://schemas.microsoft.com/office/drawing/2014/main" id="{C1C19BD4-2E10-459B-ADA0-E35CE7BA1D73}"/>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Freeform 13">
                <a:extLst>
                  <a:ext uri="{FF2B5EF4-FFF2-40B4-BE49-F238E27FC236}">
                    <a16:creationId xmlns:a16="http://schemas.microsoft.com/office/drawing/2014/main" id="{9B5FB91E-975F-4E51-9224-6AA72F1A851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75017A10-78B9-4849-AA52-8C4A5D46E031}"/>
                </a:ext>
              </a:extLst>
            </p:cNvPr>
            <p:cNvGrpSpPr/>
            <p:nvPr/>
          </p:nvGrpSpPr>
          <p:grpSpPr>
            <a:xfrm>
              <a:off x="9936224" y="1889618"/>
              <a:ext cx="371209" cy="547101"/>
              <a:chOff x="5282139" y="2315191"/>
              <a:chExt cx="273248" cy="419317"/>
            </a:xfrm>
          </p:grpSpPr>
          <p:sp>
            <p:nvSpPr>
              <p:cNvPr id="149" name="Rectangle 148">
                <a:extLst>
                  <a:ext uri="{FF2B5EF4-FFF2-40B4-BE49-F238E27FC236}">
                    <a16:creationId xmlns:a16="http://schemas.microsoft.com/office/drawing/2014/main" id="{0DDDACDC-C3A2-43FC-8CD0-9ED334DCDA1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13">
                <a:extLst>
                  <a:ext uri="{FF2B5EF4-FFF2-40B4-BE49-F238E27FC236}">
                    <a16:creationId xmlns:a16="http://schemas.microsoft.com/office/drawing/2014/main" id="{C5024D85-B63F-4C79-A170-CA4D5EF9FEEA}"/>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13">
                <a:extLst>
                  <a:ext uri="{FF2B5EF4-FFF2-40B4-BE49-F238E27FC236}">
                    <a16:creationId xmlns:a16="http://schemas.microsoft.com/office/drawing/2014/main" id="{7572D765-5B4E-413D-AF54-5EA1E19BFDE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13">
                <a:extLst>
                  <a:ext uri="{FF2B5EF4-FFF2-40B4-BE49-F238E27FC236}">
                    <a16:creationId xmlns:a16="http://schemas.microsoft.com/office/drawing/2014/main" id="{BFAF6F5F-DF35-40F2-B491-9171F7A4BFA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9" name="Group 168">
            <a:extLst>
              <a:ext uri="{FF2B5EF4-FFF2-40B4-BE49-F238E27FC236}">
                <a16:creationId xmlns:a16="http://schemas.microsoft.com/office/drawing/2014/main" id="{6052FBDB-17BA-4061-9044-8787C7760241}"/>
              </a:ext>
            </a:extLst>
          </p:cNvPr>
          <p:cNvGrpSpPr/>
          <p:nvPr/>
        </p:nvGrpSpPr>
        <p:grpSpPr>
          <a:xfrm>
            <a:off x="8346767" y="2425511"/>
            <a:ext cx="940569" cy="1004301"/>
            <a:chOff x="9936224" y="1432418"/>
            <a:chExt cx="940569" cy="1004301"/>
          </a:xfrm>
        </p:grpSpPr>
        <p:grpSp>
          <p:nvGrpSpPr>
            <p:cNvPr id="170" name="Group 169">
              <a:extLst>
                <a:ext uri="{FF2B5EF4-FFF2-40B4-BE49-F238E27FC236}">
                  <a16:creationId xmlns:a16="http://schemas.microsoft.com/office/drawing/2014/main" id="{36601B4E-3079-4329-95A9-1572C6085971}"/>
                </a:ext>
              </a:extLst>
            </p:cNvPr>
            <p:cNvGrpSpPr/>
            <p:nvPr/>
          </p:nvGrpSpPr>
          <p:grpSpPr>
            <a:xfrm>
              <a:off x="10505584" y="1432418"/>
              <a:ext cx="371209" cy="547101"/>
              <a:chOff x="5282139" y="2315191"/>
              <a:chExt cx="273248" cy="419317"/>
            </a:xfrm>
          </p:grpSpPr>
          <p:sp>
            <p:nvSpPr>
              <p:cNvPr id="191" name="Rectangle 190">
                <a:extLst>
                  <a:ext uri="{FF2B5EF4-FFF2-40B4-BE49-F238E27FC236}">
                    <a16:creationId xmlns:a16="http://schemas.microsoft.com/office/drawing/2014/main" id="{5DA20F1D-1B38-4AD7-953E-0E355FD3ED5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3">
                <a:extLst>
                  <a:ext uri="{FF2B5EF4-FFF2-40B4-BE49-F238E27FC236}">
                    <a16:creationId xmlns:a16="http://schemas.microsoft.com/office/drawing/2014/main" id="{7DEC00BA-C4F7-4152-95FB-28D65162F1C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43952622-5FDA-470B-BFB1-C83E7512692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13">
                <a:extLst>
                  <a:ext uri="{FF2B5EF4-FFF2-40B4-BE49-F238E27FC236}">
                    <a16:creationId xmlns:a16="http://schemas.microsoft.com/office/drawing/2014/main" id="{E6CC57D4-EFF2-445A-A253-CD1AF2055BE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57517BD9-53D0-471F-869F-35ED2351B39F}"/>
                </a:ext>
              </a:extLst>
            </p:cNvPr>
            <p:cNvGrpSpPr/>
            <p:nvPr/>
          </p:nvGrpSpPr>
          <p:grpSpPr>
            <a:xfrm>
              <a:off x="10353638" y="1550334"/>
              <a:ext cx="371209" cy="547101"/>
              <a:chOff x="5282139" y="2315191"/>
              <a:chExt cx="273248" cy="419317"/>
            </a:xfrm>
          </p:grpSpPr>
          <p:sp>
            <p:nvSpPr>
              <p:cNvPr id="187" name="Rectangle 186">
                <a:extLst>
                  <a:ext uri="{FF2B5EF4-FFF2-40B4-BE49-F238E27FC236}">
                    <a16:creationId xmlns:a16="http://schemas.microsoft.com/office/drawing/2014/main" id="{AF340406-325B-4613-B694-A0DA348363F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Freeform 13">
                <a:extLst>
                  <a:ext uri="{FF2B5EF4-FFF2-40B4-BE49-F238E27FC236}">
                    <a16:creationId xmlns:a16="http://schemas.microsoft.com/office/drawing/2014/main" id="{62E97A5C-9B82-456A-9567-15D85C7F83C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C2E4DD0A-830F-421D-B3C4-02CB6FC3934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13">
                <a:extLst>
                  <a:ext uri="{FF2B5EF4-FFF2-40B4-BE49-F238E27FC236}">
                    <a16:creationId xmlns:a16="http://schemas.microsoft.com/office/drawing/2014/main" id="{FDBD2620-5BDC-4B6C-ABB0-A20CDD2B5990}"/>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01F86BAE-9131-4410-9EBF-24F8E34790DE}"/>
                </a:ext>
              </a:extLst>
            </p:cNvPr>
            <p:cNvGrpSpPr/>
            <p:nvPr/>
          </p:nvGrpSpPr>
          <p:grpSpPr>
            <a:xfrm>
              <a:off x="10228059" y="1643644"/>
              <a:ext cx="371209" cy="547101"/>
              <a:chOff x="5282139" y="2315191"/>
              <a:chExt cx="273248" cy="419317"/>
            </a:xfrm>
          </p:grpSpPr>
          <p:sp>
            <p:nvSpPr>
              <p:cNvPr id="183" name="Rectangle 182">
                <a:extLst>
                  <a:ext uri="{FF2B5EF4-FFF2-40B4-BE49-F238E27FC236}">
                    <a16:creationId xmlns:a16="http://schemas.microsoft.com/office/drawing/2014/main" id="{391DC7B7-4878-4CCC-B3D9-EF8AA81859F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Freeform 13">
                <a:extLst>
                  <a:ext uri="{FF2B5EF4-FFF2-40B4-BE49-F238E27FC236}">
                    <a16:creationId xmlns:a16="http://schemas.microsoft.com/office/drawing/2014/main" id="{7B41650F-AFC6-4933-9EDC-9D342C06E8B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13">
                <a:extLst>
                  <a:ext uri="{FF2B5EF4-FFF2-40B4-BE49-F238E27FC236}">
                    <a16:creationId xmlns:a16="http://schemas.microsoft.com/office/drawing/2014/main" id="{6E3F1FED-6025-4CCC-A4FD-0CA35BBD746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13">
                <a:extLst>
                  <a:ext uri="{FF2B5EF4-FFF2-40B4-BE49-F238E27FC236}">
                    <a16:creationId xmlns:a16="http://schemas.microsoft.com/office/drawing/2014/main" id="{7074840B-8E11-4F16-AAF1-F5803C25341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5235FB76-343F-4D4E-B9B0-659E52F1A00C}"/>
                </a:ext>
              </a:extLst>
            </p:cNvPr>
            <p:cNvGrpSpPr/>
            <p:nvPr/>
          </p:nvGrpSpPr>
          <p:grpSpPr>
            <a:xfrm>
              <a:off x="10077462" y="1760522"/>
              <a:ext cx="371209" cy="547101"/>
              <a:chOff x="5282139" y="2315191"/>
              <a:chExt cx="273248" cy="419317"/>
            </a:xfrm>
          </p:grpSpPr>
          <p:sp>
            <p:nvSpPr>
              <p:cNvPr id="179" name="Rectangle 178">
                <a:extLst>
                  <a:ext uri="{FF2B5EF4-FFF2-40B4-BE49-F238E27FC236}">
                    <a16:creationId xmlns:a16="http://schemas.microsoft.com/office/drawing/2014/main" id="{5673DF26-29E6-4E5E-94A7-573342A3071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Freeform 13">
                <a:extLst>
                  <a:ext uri="{FF2B5EF4-FFF2-40B4-BE49-F238E27FC236}">
                    <a16:creationId xmlns:a16="http://schemas.microsoft.com/office/drawing/2014/main" id="{3C90BC3F-FDE1-4659-854B-46EE36E40E6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1" name="Freeform 13">
                <a:extLst>
                  <a:ext uri="{FF2B5EF4-FFF2-40B4-BE49-F238E27FC236}">
                    <a16:creationId xmlns:a16="http://schemas.microsoft.com/office/drawing/2014/main" id="{70D048C6-0D4B-4CC4-A0CE-BAE48D4400A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2" name="Freeform 13">
                <a:extLst>
                  <a:ext uri="{FF2B5EF4-FFF2-40B4-BE49-F238E27FC236}">
                    <a16:creationId xmlns:a16="http://schemas.microsoft.com/office/drawing/2014/main" id="{2B206B95-CDA3-479A-80B5-FAF7AF7BC3AF}"/>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49749772-E877-4C7B-8CD1-4ECEFADD5BD2}"/>
                </a:ext>
              </a:extLst>
            </p:cNvPr>
            <p:cNvGrpSpPr/>
            <p:nvPr/>
          </p:nvGrpSpPr>
          <p:grpSpPr>
            <a:xfrm>
              <a:off x="9936224" y="1889618"/>
              <a:ext cx="371209" cy="547101"/>
              <a:chOff x="5282139" y="2315191"/>
              <a:chExt cx="273248" cy="419317"/>
            </a:xfrm>
          </p:grpSpPr>
          <p:sp>
            <p:nvSpPr>
              <p:cNvPr id="175" name="Rectangle 174">
                <a:extLst>
                  <a:ext uri="{FF2B5EF4-FFF2-40B4-BE49-F238E27FC236}">
                    <a16:creationId xmlns:a16="http://schemas.microsoft.com/office/drawing/2014/main" id="{43059CC8-0DA8-47B5-A715-B3CED838882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3">
                <a:extLst>
                  <a:ext uri="{FF2B5EF4-FFF2-40B4-BE49-F238E27FC236}">
                    <a16:creationId xmlns:a16="http://schemas.microsoft.com/office/drawing/2014/main" id="{9DFEF3AC-8623-41D0-BA5F-EBB4F0040D6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13">
                <a:extLst>
                  <a:ext uri="{FF2B5EF4-FFF2-40B4-BE49-F238E27FC236}">
                    <a16:creationId xmlns:a16="http://schemas.microsoft.com/office/drawing/2014/main" id="{CF5501D9-7BC2-43BB-91CE-E4DFFE942E6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13">
                <a:extLst>
                  <a:ext uri="{FF2B5EF4-FFF2-40B4-BE49-F238E27FC236}">
                    <a16:creationId xmlns:a16="http://schemas.microsoft.com/office/drawing/2014/main" id="{ED72B972-6132-4BE1-A0D4-69971E741FE1}"/>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95" name="Group 194">
            <a:extLst>
              <a:ext uri="{FF2B5EF4-FFF2-40B4-BE49-F238E27FC236}">
                <a16:creationId xmlns:a16="http://schemas.microsoft.com/office/drawing/2014/main" id="{24A18063-3679-4027-81AE-154A7FEB8E7C}"/>
              </a:ext>
            </a:extLst>
          </p:cNvPr>
          <p:cNvGrpSpPr/>
          <p:nvPr/>
        </p:nvGrpSpPr>
        <p:grpSpPr>
          <a:xfrm>
            <a:off x="10210020" y="2402825"/>
            <a:ext cx="940569" cy="1004301"/>
            <a:chOff x="9936224" y="1432418"/>
            <a:chExt cx="940569" cy="1004301"/>
          </a:xfrm>
        </p:grpSpPr>
        <p:grpSp>
          <p:nvGrpSpPr>
            <p:cNvPr id="196" name="Group 195">
              <a:extLst>
                <a:ext uri="{FF2B5EF4-FFF2-40B4-BE49-F238E27FC236}">
                  <a16:creationId xmlns:a16="http://schemas.microsoft.com/office/drawing/2014/main" id="{33D85405-B2F8-41A3-8CC4-1794DA4C1E5B}"/>
                </a:ext>
              </a:extLst>
            </p:cNvPr>
            <p:cNvGrpSpPr/>
            <p:nvPr/>
          </p:nvGrpSpPr>
          <p:grpSpPr>
            <a:xfrm>
              <a:off x="10505584" y="1432418"/>
              <a:ext cx="371209" cy="547101"/>
              <a:chOff x="5282139" y="2315191"/>
              <a:chExt cx="273248" cy="419317"/>
            </a:xfrm>
          </p:grpSpPr>
          <p:sp>
            <p:nvSpPr>
              <p:cNvPr id="217" name="Rectangle 216">
                <a:extLst>
                  <a:ext uri="{FF2B5EF4-FFF2-40B4-BE49-F238E27FC236}">
                    <a16:creationId xmlns:a16="http://schemas.microsoft.com/office/drawing/2014/main" id="{D07390D6-4590-489E-8997-2A4D7BD6D70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Freeform 13">
                <a:extLst>
                  <a:ext uri="{FF2B5EF4-FFF2-40B4-BE49-F238E27FC236}">
                    <a16:creationId xmlns:a16="http://schemas.microsoft.com/office/drawing/2014/main" id="{A5111F8C-68D5-419C-87D7-90782EBCCEC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13">
                <a:extLst>
                  <a:ext uri="{FF2B5EF4-FFF2-40B4-BE49-F238E27FC236}">
                    <a16:creationId xmlns:a16="http://schemas.microsoft.com/office/drawing/2014/main" id="{39F5E0B4-41A3-4F97-B819-9E2AA1708A8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13">
                <a:extLst>
                  <a:ext uri="{FF2B5EF4-FFF2-40B4-BE49-F238E27FC236}">
                    <a16:creationId xmlns:a16="http://schemas.microsoft.com/office/drawing/2014/main" id="{9F6B05A6-7469-4C58-8CC4-99637F6E859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7" name="Group 196">
              <a:extLst>
                <a:ext uri="{FF2B5EF4-FFF2-40B4-BE49-F238E27FC236}">
                  <a16:creationId xmlns:a16="http://schemas.microsoft.com/office/drawing/2014/main" id="{631C25AB-2BA0-4EA0-B46A-B995BDEE57F5}"/>
                </a:ext>
              </a:extLst>
            </p:cNvPr>
            <p:cNvGrpSpPr/>
            <p:nvPr/>
          </p:nvGrpSpPr>
          <p:grpSpPr>
            <a:xfrm>
              <a:off x="10353638" y="1550334"/>
              <a:ext cx="371209" cy="547101"/>
              <a:chOff x="5282139" y="2315191"/>
              <a:chExt cx="273248" cy="419317"/>
            </a:xfrm>
          </p:grpSpPr>
          <p:sp>
            <p:nvSpPr>
              <p:cNvPr id="213" name="Rectangle 212">
                <a:extLst>
                  <a:ext uri="{FF2B5EF4-FFF2-40B4-BE49-F238E27FC236}">
                    <a16:creationId xmlns:a16="http://schemas.microsoft.com/office/drawing/2014/main" id="{ED90C151-B92B-47FB-85FC-94DC27CB4CD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Freeform 13">
                <a:extLst>
                  <a:ext uri="{FF2B5EF4-FFF2-40B4-BE49-F238E27FC236}">
                    <a16:creationId xmlns:a16="http://schemas.microsoft.com/office/drawing/2014/main" id="{9DAD1467-318A-4C5E-A941-5027326F50F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13">
                <a:extLst>
                  <a:ext uri="{FF2B5EF4-FFF2-40B4-BE49-F238E27FC236}">
                    <a16:creationId xmlns:a16="http://schemas.microsoft.com/office/drawing/2014/main" id="{6674BB1E-F8FD-4128-AE14-91B0823A0F2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13">
                <a:extLst>
                  <a:ext uri="{FF2B5EF4-FFF2-40B4-BE49-F238E27FC236}">
                    <a16:creationId xmlns:a16="http://schemas.microsoft.com/office/drawing/2014/main" id="{A27B4FD3-001D-4E1D-9A51-355F540681F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AAC0DFBB-FD0D-4888-B459-E11FAE255E93}"/>
                </a:ext>
              </a:extLst>
            </p:cNvPr>
            <p:cNvGrpSpPr/>
            <p:nvPr/>
          </p:nvGrpSpPr>
          <p:grpSpPr>
            <a:xfrm>
              <a:off x="10228059" y="1643644"/>
              <a:ext cx="371209" cy="547101"/>
              <a:chOff x="5282139" y="2315191"/>
              <a:chExt cx="273248" cy="419317"/>
            </a:xfrm>
          </p:grpSpPr>
          <p:sp>
            <p:nvSpPr>
              <p:cNvPr id="209" name="Rectangle 208">
                <a:extLst>
                  <a:ext uri="{FF2B5EF4-FFF2-40B4-BE49-F238E27FC236}">
                    <a16:creationId xmlns:a16="http://schemas.microsoft.com/office/drawing/2014/main" id="{23B6A595-4CE0-4C76-9730-ADE68080F3EC}"/>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13">
                <a:extLst>
                  <a:ext uri="{FF2B5EF4-FFF2-40B4-BE49-F238E27FC236}">
                    <a16:creationId xmlns:a16="http://schemas.microsoft.com/office/drawing/2014/main" id="{8A0BE1B3-6C26-4919-B467-8B300705F6F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13">
                <a:extLst>
                  <a:ext uri="{FF2B5EF4-FFF2-40B4-BE49-F238E27FC236}">
                    <a16:creationId xmlns:a16="http://schemas.microsoft.com/office/drawing/2014/main" id="{4011630F-625A-402A-9A11-270A313EF5C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13">
                <a:extLst>
                  <a:ext uri="{FF2B5EF4-FFF2-40B4-BE49-F238E27FC236}">
                    <a16:creationId xmlns:a16="http://schemas.microsoft.com/office/drawing/2014/main" id="{AA69930C-923A-48A5-9CD1-0A7C0D82870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9" name="Group 198">
              <a:extLst>
                <a:ext uri="{FF2B5EF4-FFF2-40B4-BE49-F238E27FC236}">
                  <a16:creationId xmlns:a16="http://schemas.microsoft.com/office/drawing/2014/main" id="{370988FD-0EFB-4B93-91FD-F4FDF0D83B9A}"/>
                </a:ext>
              </a:extLst>
            </p:cNvPr>
            <p:cNvGrpSpPr/>
            <p:nvPr/>
          </p:nvGrpSpPr>
          <p:grpSpPr>
            <a:xfrm>
              <a:off x="10077462" y="1760522"/>
              <a:ext cx="371209" cy="547101"/>
              <a:chOff x="5282139" y="2315191"/>
              <a:chExt cx="273248" cy="419317"/>
            </a:xfrm>
          </p:grpSpPr>
          <p:sp>
            <p:nvSpPr>
              <p:cNvPr id="205" name="Rectangle 204">
                <a:extLst>
                  <a:ext uri="{FF2B5EF4-FFF2-40B4-BE49-F238E27FC236}">
                    <a16:creationId xmlns:a16="http://schemas.microsoft.com/office/drawing/2014/main" id="{93053D8C-4520-4451-A5AD-AE1F6E037AF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3">
                <a:extLst>
                  <a:ext uri="{FF2B5EF4-FFF2-40B4-BE49-F238E27FC236}">
                    <a16:creationId xmlns:a16="http://schemas.microsoft.com/office/drawing/2014/main" id="{282A7F2E-6B1E-4DC7-B1CF-F8293115393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13">
                <a:extLst>
                  <a:ext uri="{FF2B5EF4-FFF2-40B4-BE49-F238E27FC236}">
                    <a16:creationId xmlns:a16="http://schemas.microsoft.com/office/drawing/2014/main" id="{60AD5FC4-A540-43A9-983D-5CF7B6BC4CB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13">
                <a:extLst>
                  <a:ext uri="{FF2B5EF4-FFF2-40B4-BE49-F238E27FC236}">
                    <a16:creationId xmlns:a16="http://schemas.microsoft.com/office/drawing/2014/main" id="{60C30DB9-B0C2-4E4D-9ABB-F98C1B6214C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83670247-3C07-4BF1-9EBD-26F7DB2D3D9C}"/>
                </a:ext>
              </a:extLst>
            </p:cNvPr>
            <p:cNvGrpSpPr/>
            <p:nvPr/>
          </p:nvGrpSpPr>
          <p:grpSpPr>
            <a:xfrm>
              <a:off x="9936224" y="1889618"/>
              <a:ext cx="371209" cy="547101"/>
              <a:chOff x="5282139" y="2315191"/>
              <a:chExt cx="273248" cy="419317"/>
            </a:xfrm>
          </p:grpSpPr>
          <p:sp>
            <p:nvSpPr>
              <p:cNvPr id="201" name="Rectangle 200">
                <a:extLst>
                  <a:ext uri="{FF2B5EF4-FFF2-40B4-BE49-F238E27FC236}">
                    <a16:creationId xmlns:a16="http://schemas.microsoft.com/office/drawing/2014/main" id="{53439DEC-63DF-4C44-B783-1F2EE9B35B4E}"/>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Freeform 13">
                <a:extLst>
                  <a:ext uri="{FF2B5EF4-FFF2-40B4-BE49-F238E27FC236}">
                    <a16:creationId xmlns:a16="http://schemas.microsoft.com/office/drawing/2014/main" id="{C734C1AD-17B3-4E62-BD02-CD3B99A14ADE}"/>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13">
                <a:extLst>
                  <a:ext uri="{FF2B5EF4-FFF2-40B4-BE49-F238E27FC236}">
                    <a16:creationId xmlns:a16="http://schemas.microsoft.com/office/drawing/2014/main" id="{F8A4D514-577F-4114-9977-D37147771570}"/>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13">
                <a:extLst>
                  <a:ext uri="{FF2B5EF4-FFF2-40B4-BE49-F238E27FC236}">
                    <a16:creationId xmlns:a16="http://schemas.microsoft.com/office/drawing/2014/main" id="{171598E1-915F-4CC5-9E2B-10DDC374E19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698969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127"/>
                                        </p:tgtEl>
                                      </p:cBhvr>
                                    </p:animEffect>
                                    <p:set>
                                      <p:cBhvr>
                                        <p:cTn id="10" dur="1" fill="hold">
                                          <p:stCondLst>
                                            <p:cond delay="499"/>
                                          </p:stCondLst>
                                        </p:cTn>
                                        <p:tgtEl>
                                          <p:spTgt spid="12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xit" presetSubtype="0" fill="hold" nodeType="withEffect">
                                  <p:stCondLst>
                                    <p:cond delay="0"/>
                                  </p:stCondLst>
                                  <p:childTnLst>
                                    <p:animEffect transition="out" filter="fade">
                                      <p:cBhvr>
                                        <p:cTn id="18" dur="500"/>
                                        <p:tgtEl>
                                          <p:spTgt spid="169"/>
                                        </p:tgtEl>
                                      </p:cBhvr>
                                    </p:animEffect>
                                    <p:set>
                                      <p:cBhvr>
                                        <p:cTn id="19" dur="1" fill="hold">
                                          <p:stCondLst>
                                            <p:cond delay="499"/>
                                          </p:stCondLst>
                                        </p:cTn>
                                        <p:tgtEl>
                                          <p:spTgt spid="16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95"/>
                                        </p:tgtEl>
                                      </p:cBhvr>
                                    </p:animEffect>
                                    <p:set>
                                      <p:cBhvr>
                                        <p:cTn id="22" dur="1" fill="hold">
                                          <p:stCondLst>
                                            <p:cond delay="499"/>
                                          </p:stCondLst>
                                        </p:cTn>
                                        <p:tgtEl>
                                          <p:spTgt spid="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4"/>
          <p:cNvSpPr txBox="1">
            <a:spLocks/>
          </p:cNvSpPr>
          <p:nvPr/>
        </p:nvSpPr>
        <p:spPr>
          <a:xfrm>
            <a:off x="406399" y="1181587"/>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Getting Away from Classic VMs</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endPar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endParaRPr>
          </a:p>
        </p:txBody>
      </p:sp>
      <p:sp>
        <p:nvSpPr>
          <p:cNvPr id="4" name="Text Placeholder 4"/>
          <p:cNvSpPr txBox="1">
            <a:spLocks/>
          </p:cNvSpPr>
          <p:nvPr/>
        </p:nvSpPr>
        <p:spPr>
          <a:xfrm>
            <a:off x="406399" y="2235538"/>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Selecting the Right VM Configuration</a:t>
            </a:r>
          </a:p>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endParaRPr>
          </a:p>
        </p:txBody>
      </p:sp>
      <p:sp>
        <p:nvSpPr>
          <p:cNvPr id="5" name="Text Placeholder 4"/>
          <p:cNvSpPr txBox="1">
            <a:spLocks/>
          </p:cNvSpPr>
          <p:nvPr/>
        </p:nvSpPr>
        <p:spPr>
          <a:xfrm>
            <a:off x="406399" y="3289488"/>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VM Deployment Strategies</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endPar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endParaRPr>
          </a:p>
        </p:txBody>
      </p:sp>
      <p:sp>
        <p:nvSpPr>
          <p:cNvPr id="6" name="Text Placeholder 4"/>
          <p:cNvSpPr txBox="1">
            <a:spLocks/>
          </p:cNvSpPr>
          <p:nvPr/>
        </p:nvSpPr>
        <p:spPr>
          <a:xfrm>
            <a:off x="406399" y="4343439"/>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VM Management Strategies</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endPar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endParaRPr>
          </a:p>
        </p:txBody>
      </p:sp>
      <p:sp>
        <p:nvSpPr>
          <p:cNvPr id="7" name="Text Placeholder 4"/>
          <p:cNvSpPr txBox="1">
            <a:spLocks/>
          </p:cNvSpPr>
          <p:nvPr/>
        </p:nvSpPr>
        <p:spPr>
          <a:xfrm>
            <a:off x="406399" y="5397388"/>
            <a:ext cx="793066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Troubleshooting and Optimizing</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endPar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endParaRPr>
          </a:p>
        </p:txBody>
      </p:sp>
      <p:pic>
        <p:nvPicPr>
          <p:cNvPr id="9" name="Picture 8">
            <a:extLst>
              <a:ext uri="{FF2B5EF4-FFF2-40B4-BE49-F238E27FC236}">
                <a16:creationId xmlns:a16="http://schemas.microsoft.com/office/drawing/2014/main" id="{65FCEB89-A29D-4967-B0A8-18AC661132A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078" b="3110"/>
          <a:stretch/>
        </p:blipFill>
        <p:spPr>
          <a:xfrm>
            <a:off x="8351292" y="1189495"/>
            <a:ext cx="3547021" cy="5211306"/>
          </a:xfrm>
          <a:prstGeom prst="rect">
            <a:avLst/>
          </a:prstGeom>
        </p:spPr>
      </p:pic>
    </p:spTree>
    <p:extLst>
      <p:ext uri="{BB962C8B-B14F-4D97-AF65-F5344CB8AC3E}">
        <p14:creationId xmlns:p14="http://schemas.microsoft.com/office/powerpoint/2010/main" val="28858681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3700"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Pets (Loose VMs)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F5D04F76-FAFF-4069-910F-1210A7326B10}"/>
              </a:ext>
            </a:extLst>
          </p:cNvPr>
          <p:cNvSpPr/>
          <p:nvPr/>
        </p:nvSpPr>
        <p:spPr bwMode="auto">
          <a:xfrm>
            <a:off x="6156213" y="379111"/>
            <a:ext cx="5587552" cy="13669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rPr>
              <a:t>Cattle (VMSS)</a:t>
            </a:r>
            <a:endParaRPr kumimoji="0" lang="en-US" sz="1961" b="0" i="0" u="none" strike="noStrike" kern="1200" cap="none" spc="0" normalizeH="0" baseline="0" noProof="0" dirty="0">
              <a:ln>
                <a:noFill/>
              </a:ln>
              <a:solidFill>
                <a:srgbClr val="1A1A1A"/>
              </a:solidFill>
              <a:effectLst/>
              <a:uLnTx/>
              <a:uFillTx/>
              <a:latin typeface="Segoe UI Semilight"/>
              <a:ea typeface="Segoe UI" pitchFamily="34" charset="0"/>
              <a:cs typeface="Segoe UI" pitchFamily="34" charset="0"/>
            </a:endParaRPr>
          </a:p>
        </p:txBody>
      </p:sp>
      <p:grpSp>
        <p:nvGrpSpPr>
          <p:cNvPr id="128" name="Group 127">
            <a:extLst>
              <a:ext uri="{FF2B5EF4-FFF2-40B4-BE49-F238E27FC236}">
                <a16:creationId xmlns:a16="http://schemas.microsoft.com/office/drawing/2014/main" id="{34A8C920-D896-4D6F-9540-9D7794EEADBC}"/>
              </a:ext>
            </a:extLst>
          </p:cNvPr>
          <p:cNvGrpSpPr/>
          <p:nvPr/>
        </p:nvGrpSpPr>
        <p:grpSpPr>
          <a:xfrm>
            <a:off x="1700803" y="4407115"/>
            <a:ext cx="371209" cy="547101"/>
            <a:chOff x="5282139" y="2315191"/>
            <a:chExt cx="273248" cy="419317"/>
          </a:xfrm>
        </p:grpSpPr>
        <p:sp>
          <p:nvSpPr>
            <p:cNvPr id="129" name="Rectangle 128">
              <a:extLst>
                <a:ext uri="{FF2B5EF4-FFF2-40B4-BE49-F238E27FC236}">
                  <a16:creationId xmlns:a16="http://schemas.microsoft.com/office/drawing/2014/main" id="{E0709007-9025-41D8-A312-D959886BC7B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Freeform 13">
              <a:extLst>
                <a:ext uri="{FF2B5EF4-FFF2-40B4-BE49-F238E27FC236}">
                  <a16:creationId xmlns:a16="http://schemas.microsoft.com/office/drawing/2014/main" id="{16BEFDA6-BFEF-4E93-8CFD-F5D0D423187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3">
              <a:extLst>
                <a:ext uri="{FF2B5EF4-FFF2-40B4-BE49-F238E27FC236}">
                  <a16:creationId xmlns:a16="http://schemas.microsoft.com/office/drawing/2014/main" id="{27E11D38-9235-43A8-9C66-D8FE09649726}"/>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3">
              <a:extLst>
                <a:ext uri="{FF2B5EF4-FFF2-40B4-BE49-F238E27FC236}">
                  <a16:creationId xmlns:a16="http://schemas.microsoft.com/office/drawing/2014/main" id="{76FADC5B-7D6D-4BA7-8458-0FF9ADD6C7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76F83870-B45C-40DC-817C-00FCC04AF0A3}"/>
              </a:ext>
            </a:extLst>
          </p:cNvPr>
          <p:cNvGrpSpPr/>
          <p:nvPr/>
        </p:nvGrpSpPr>
        <p:grpSpPr>
          <a:xfrm>
            <a:off x="1692471" y="6056667"/>
            <a:ext cx="371209" cy="547101"/>
            <a:chOff x="5282139" y="2315191"/>
            <a:chExt cx="273248" cy="419317"/>
          </a:xfrm>
        </p:grpSpPr>
        <p:sp>
          <p:nvSpPr>
            <p:cNvPr id="134" name="Rectangle 133">
              <a:extLst>
                <a:ext uri="{FF2B5EF4-FFF2-40B4-BE49-F238E27FC236}">
                  <a16:creationId xmlns:a16="http://schemas.microsoft.com/office/drawing/2014/main" id="{3BDB7166-470D-41E2-815F-250395EB6FA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Freeform 13">
              <a:extLst>
                <a:ext uri="{FF2B5EF4-FFF2-40B4-BE49-F238E27FC236}">
                  <a16:creationId xmlns:a16="http://schemas.microsoft.com/office/drawing/2014/main" id="{8F22106E-E28D-4214-9D10-EDFF375AFB5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3">
              <a:extLst>
                <a:ext uri="{FF2B5EF4-FFF2-40B4-BE49-F238E27FC236}">
                  <a16:creationId xmlns:a16="http://schemas.microsoft.com/office/drawing/2014/main" id="{C47E6E41-B54E-499B-BB75-627086F9C5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13">
              <a:extLst>
                <a:ext uri="{FF2B5EF4-FFF2-40B4-BE49-F238E27FC236}">
                  <a16:creationId xmlns:a16="http://schemas.microsoft.com/office/drawing/2014/main" id="{8AA453A2-659F-4E3D-BD05-A70D0DFE7A1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9B30383E-EA7C-472F-8CBF-9C152C22829F}"/>
              </a:ext>
            </a:extLst>
          </p:cNvPr>
          <p:cNvGrpSpPr/>
          <p:nvPr/>
        </p:nvGrpSpPr>
        <p:grpSpPr>
          <a:xfrm>
            <a:off x="1695698" y="2818465"/>
            <a:ext cx="371209" cy="547101"/>
            <a:chOff x="5282139" y="2315191"/>
            <a:chExt cx="273248" cy="419317"/>
          </a:xfrm>
        </p:grpSpPr>
        <p:sp>
          <p:nvSpPr>
            <p:cNvPr id="139" name="Rectangle 138">
              <a:extLst>
                <a:ext uri="{FF2B5EF4-FFF2-40B4-BE49-F238E27FC236}">
                  <a16:creationId xmlns:a16="http://schemas.microsoft.com/office/drawing/2014/main" id="{F9998DF1-6B11-49B9-B331-608FDA4EFEC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
              <a:extLst>
                <a:ext uri="{FF2B5EF4-FFF2-40B4-BE49-F238E27FC236}">
                  <a16:creationId xmlns:a16="http://schemas.microsoft.com/office/drawing/2014/main" id="{9F579C2A-03E9-4417-9793-D2C325FD0ED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E26B08F1-BF8C-4472-87A0-B8C49D38842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9CC67968-2DF1-403D-A033-BE8E006333E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Rectangle: Rounded Corners 13">
            <a:extLst>
              <a:ext uri="{FF2B5EF4-FFF2-40B4-BE49-F238E27FC236}">
                <a16:creationId xmlns:a16="http://schemas.microsoft.com/office/drawing/2014/main" id="{C98205BD-70E4-4838-96C2-417DF884507A}"/>
              </a:ext>
            </a:extLst>
          </p:cNvPr>
          <p:cNvSpPr/>
          <p:nvPr/>
        </p:nvSpPr>
        <p:spPr bwMode="auto">
          <a:xfrm>
            <a:off x="460916" y="2004149"/>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00" name="Rectangle: Rounded Corners 99">
            <a:extLst>
              <a:ext uri="{FF2B5EF4-FFF2-40B4-BE49-F238E27FC236}">
                <a16:creationId xmlns:a16="http://schemas.microsoft.com/office/drawing/2014/main" id="{70462562-4208-4F6E-9080-B0936355B9E4}"/>
              </a:ext>
            </a:extLst>
          </p:cNvPr>
          <p:cNvSpPr/>
          <p:nvPr/>
        </p:nvSpPr>
        <p:spPr bwMode="auto">
          <a:xfrm>
            <a:off x="460916" y="3623173"/>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3" name="Rectangle: Rounded Corners 142">
            <a:extLst>
              <a:ext uri="{FF2B5EF4-FFF2-40B4-BE49-F238E27FC236}">
                <a16:creationId xmlns:a16="http://schemas.microsoft.com/office/drawing/2014/main" id="{D78C085B-D9E2-4633-88A8-7B3FF75193E3}"/>
              </a:ext>
            </a:extLst>
          </p:cNvPr>
          <p:cNvSpPr/>
          <p:nvPr/>
        </p:nvSpPr>
        <p:spPr bwMode="auto">
          <a:xfrm>
            <a:off x="460915" y="5242197"/>
            <a:ext cx="5341171"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27" name="Rectangle: Rounded Corners 126">
            <a:extLst>
              <a:ext uri="{FF2B5EF4-FFF2-40B4-BE49-F238E27FC236}">
                <a16:creationId xmlns:a16="http://schemas.microsoft.com/office/drawing/2014/main" id="{FAB7DEEB-5257-412C-8242-7F9D064CEB8C}"/>
              </a:ext>
            </a:extLst>
          </p:cNvPr>
          <p:cNvSpPr/>
          <p:nvPr/>
        </p:nvSpPr>
        <p:spPr bwMode="auto">
          <a:xfrm>
            <a:off x="6244925" y="2004149"/>
            <a:ext cx="5498840"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49" name="Rectangle: Rounded Corners 148">
            <a:extLst>
              <a:ext uri="{FF2B5EF4-FFF2-40B4-BE49-F238E27FC236}">
                <a16:creationId xmlns:a16="http://schemas.microsoft.com/office/drawing/2014/main" id="{282188C1-82BC-4E64-B8C9-0E40678E7FEE}"/>
              </a:ext>
            </a:extLst>
          </p:cNvPr>
          <p:cNvSpPr/>
          <p:nvPr/>
        </p:nvSpPr>
        <p:spPr bwMode="auto">
          <a:xfrm>
            <a:off x="6244925" y="3620054"/>
            <a:ext cx="5498840"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sp>
        <p:nvSpPr>
          <p:cNvPr id="150" name="Rectangle: Rounded Corners 149">
            <a:extLst>
              <a:ext uri="{FF2B5EF4-FFF2-40B4-BE49-F238E27FC236}">
                <a16:creationId xmlns:a16="http://schemas.microsoft.com/office/drawing/2014/main" id="{0DD5A00D-8A6E-41E0-8B83-EAF559ACEF9F}"/>
              </a:ext>
            </a:extLst>
          </p:cNvPr>
          <p:cNvSpPr/>
          <p:nvPr/>
        </p:nvSpPr>
        <p:spPr bwMode="auto">
          <a:xfrm>
            <a:off x="6244925" y="5235959"/>
            <a:ext cx="5498840" cy="1554480"/>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Datacenter/AZ</a:t>
            </a:r>
          </a:p>
        </p:txBody>
      </p:sp>
      <p:grpSp>
        <p:nvGrpSpPr>
          <p:cNvPr id="2" name="Group 1">
            <a:extLst>
              <a:ext uri="{FF2B5EF4-FFF2-40B4-BE49-F238E27FC236}">
                <a16:creationId xmlns:a16="http://schemas.microsoft.com/office/drawing/2014/main" id="{0D284708-E4A6-4408-A9FB-336352BF6E51}"/>
              </a:ext>
            </a:extLst>
          </p:cNvPr>
          <p:cNvGrpSpPr/>
          <p:nvPr/>
        </p:nvGrpSpPr>
        <p:grpSpPr>
          <a:xfrm>
            <a:off x="6328402" y="2376830"/>
            <a:ext cx="1645920" cy="1094952"/>
            <a:chOff x="6328402" y="2376830"/>
            <a:chExt cx="1645920" cy="1094952"/>
          </a:xfrm>
        </p:grpSpPr>
        <p:grpSp>
          <p:nvGrpSpPr>
            <p:cNvPr id="151" name="Group 150">
              <a:extLst>
                <a:ext uri="{FF2B5EF4-FFF2-40B4-BE49-F238E27FC236}">
                  <a16:creationId xmlns:a16="http://schemas.microsoft.com/office/drawing/2014/main" id="{545E0B96-65CA-44D3-AAC5-97E1E2447E7F}"/>
                </a:ext>
              </a:extLst>
            </p:cNvPr>
            <p:cNvGrpSpPr/>
            <p:nvPr/>
          </p:nvGrpSpPr>
          <p:grpSpPr>
            <a:xfrm>
              <a:off x="6514215" y="2411231"/>
              <a:ext cx="940569" cy="1004301"/>
              <a:chOff x="9936224" y="1432418"/>
              <a:chExt cx="940569" cy="1004301"/>
            </a:xfrm>
          </p:grpSpPr>
          <p:grpSp>
            <p:nvGrpSpPr>
              <p:cNvPr id="152" name="Group 151">
                <a:extLst>
                  <a:ext uri="{FF2B5EF4-FFF2-40B4-BE49-F238E27FC236}">
                    <a16:creationId xmlns:a16="http://schemas.microsoft.com/office/drawing/2014/main" id="{562C2453-89FE-45FE-8A2C-9D8FF1B4A672}"/>
                  </a:ext>
                </a:extLst>
              </p:cNvPr>
              <p:cNvGrpSpPr/>
              <p:nvPr/>
            </p:nvGrpSpPr>
            <p:grpSpPr>
              <a:xfrm>
                <a:off x="10505584" y="1432418"/>
                <a:ext cx="371209" cy="547101"/>
                <a:chOff x="5282139" y="2315191"/>
                <a:chExt cx="273248" cy="419317"/>
              </a:xfrm>
            </p:grpSpPr>
            <p:sp>
              <p:nvSpPr>
                <p:cNvPr id="173" name="Rectangle 172">
                  <a:extLst>
                    <a:ext uri="{FF2B5EF4-FFF2-40B4-BE49-F238E27FC236}">
                      <a16:creationId xmlns:a16="http://schemas.microsoft.com/office/drawing/2014/main" id="{7E66FABB-A632-4AD4-B06E-4ACA84DC852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Freeform 13">
                  <a:extLst>
                    <a:ext uri="{FF2B5EF4-FFF2-40B4-BE49-F238E27FC236}">
                      <a16:creationId xmlns:a16="http://schemas.microsoft.com/office/drawing/2014/main" id="{18DBFF8E-D86D-408A-92BE-3A2C26DFCF4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5" name="Freeform 13">
                  <a:extLst>
                    <a:ext uri="{FF2B5EF4-FFF2-40B4-BE49-F238E27FC236}">
                      <a16:creationId xmlns:a16="http://schemas.microsoft.com/office/drawing/2014/main" id="{07FD514B-9E07-4043-901C-F80AA485201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13">
                  <a:extLst>
                    <a:ext uri="{FF2B5EF4-FFF2-40B4-BE49-F238E27FC236}">
                      <a16:creationId xmlns:a16="http://schemas.microsoft.com/office/drawing/2014/main" id="{A8EDE4E9-42CF-4C65-A74B-E3742A65A63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BDEAA96E-FAC9-4B20-A37B-1CC2A5C12450}"/>
                  </a:ext>
                </a:extLst>
              </p:cNvPr>
              <p:cNvGrpSpPr/>
              <p:nvPr/>
            </p:nvGrpSpPr>
            <p:grpSpPr>
              <a:xfrm>
                <a:off x="10353638" y="1550334"/>
                <a:ext cx="371209" cy="547101"/>
                <a:chOff x="5282139" y="2315191"/>
                <a:chExt cx="273248" cy="419317"/>
              </a:xfrm>
            </p:grpSpPr>
            <p:sp>
              <p:nvSpPr>
                <p:cNvPr id="169" name="Rectangle 168">
                  <a:extLst>
                    <a:ext uri="{FF2B5EF4-FFF2-40B4-BE49-F238E27FC236}">
                      <a16:creationId xmlns:a16="http://schemas.microsoft.com/office/drawing/2014/main" id="{5472473C-47BB-43CC-B9AA-B09B5ED5B7EE}"/>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Freeform 13">
                  <a:extLst>
                    <a:ext uri="{FF2B5EF4-FFF2-40B4-BE49-F238E27FC236}">
                      <a16:creationId xmlns:a16="http://schemas.microsoft.com/office/drawing/2014/main" id="{7B62AEEB-9D4B-4644-A333-AF5FE8699302}"/>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13">
                  <a:extLst>
                    <a:ext uri="{FF2B5EF4-FFF2-40B4-BE49-F238E27FC236}">
                      <a16:creationId xmlns:a16="http://schemas.microsoft.com/office/drawing/2014/main" id="{EA5CA79C-C304-4DB3-B83A-542C14993038}"/>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13">
                  <a:extLst>
                    <a:ext uri="{FF2B5EF4-FFF2-40B4-BE49-F238E27FC236}">
                      <a16:creationId xmlns:a16="http://schemas.microsoft.com/office/drawing/2014/main" id="{D976EB10-CA5E-4766-A6AD-8657DFF536B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4CB4B61B-EF33-4FAB-9820-5219F89256C1}"/>
                  </a:ext>
                </a:extLst>
              </p:cNvPr>
              <p:cNvGrpSpPr/>
              <p:nvPr/>
            </p:nvGrpSpPr>
            <p:grpSpPr>
              <a:xfrm>
                <a:off x="10228059" y="1643644"/>
                <a:ext cx="371209" cy="547101"/>
                <a:chOff x="5282139" y="2315191"/>
                <a:chExt cx="273248" cy="419317"/>
              </a:xfrm>
            </p:grpSpPr>
            <p:sp>
              <p:nvSpPr>
                <p:cNvPr id="165" name="Rectangle 164">
                  <a:extLst>
                    <a:ext uri="{FF2B5EF4-FFF2-40B4-BE49-F238E27FC236}">
                      <a16:creationId xmlns:a16="http://schemas.microsoft.com/office/drawing/2014/main" id="{54CAFF7C-3516-4C4A-9006-F5197DF77CE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13">
                  <a:extLst>
                    <a:ext uri="{FF2B5EF4-FFF2-40B4-BE49-F238E27FC236}">
                      <a16:creationId xmlns:a16="http://schemas.microsoft.com/office/drawing/2014/main" id="{88F7EB71-76FF-4EA6-AB64-4863EA754DF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F5861749-E124-4E87-8C2A-90263BB1062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13">
                  <a:extLst>
                    <a:ext uri="{FF2B5EF4-FFF2-40B4-BE49-F238E27FC236}">
                      <a16:creationId xmlns:a16="http://schemas.microsoft.com/office/drawing/2014/main" id="{688A5E87-A217-412D-86A7-7743B20C6EF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CDA4029A-80E5-40D5-A03B-68EFD94CF44E}"/>
                  </a:ext>
                </a:extLst>
              </p:cNvPr>
              <p:cNvGrpSpPr/>
              <p:nvPr/>
            </p:nvGrpSpPr>
            <p:grpSpPr>
              <a:xfrm>
                <a:off x="10077462" y="1760522"/>
                <a:ext cx="371209" cy="547101"/>
                <a:chOff x="5282139" y="2315191"/>
                <a:chExt cx="273248" cy="419317"/>
              </a:xfrm>
            </p:grpSpPr>
            <p:sp>
              <p:nvSpPr>
                <p:cNvPr id="161" name="Rectangle 160">
                  <a:extLst>
                    <a:ext uri="{FF2B5EF4-FFF2-40B4-BE49-F238E27FC236}">
                      <a16:creationId xmlns:a16="http://schemas.microsoft.com/office/drawing/2014/main" id="{4D36B8D2-D2FA-4D3D-8960-EBD68AEAF7F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Freeform 13">
                  <a:extLst>
                    <a:ext uri="{FF2B5EF4-FFF2-40B4-BE49-F238E27FC236}">
                      <a16:creationId xmlns:a16="http://schemas.microsoft.com/office/drawing/2014/main" id="{22808118-2089-45BC-B64C-3AA6383CF94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13">
                  <a:extLst>
                    <a:ext uri="{FF2B5EF4-FFF2-40B4-BE49-F238E27FC236}">
                      <a16:creationId xmlns:a16="http://schemas.microsoft.com/office/drawing/2014/main" id="{5707C62D-19F1-418E-AC27-CD3B89F4E57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13">
                  <a:extLst>
                    <a:ext uri="{FF2B5EF4-FFF2-40B4-BE49-F238E27FC236}">
                      <a16:creationId xmlns:a16="http://schemas.microsoft.com/office/drawing/2014/main" id="{2D1A8B5E-553E-4791-AB5D-F9FD7676148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BF696ABD-999B-431B-9757-0C3703CFD0AA}"/>
                  </a:ext>
                </a:extLst>
              </p:cNvPr>
              <p:cNvGrpSpPr/>
              <p:nvPr/>
            </p:nvGrpSpPr>
            <p:grpSpPr>
              <a:xfrm>
                <a:off x="9936224" y="1889618"/>
                <a:ext cx="371209" cy="547101"/>
                <a:chOff x="5282139" y="2315191"/>
                <a:chExt cx="273248" cy="419317"/>
              </a:xfrm>
            </p:grpSpPr>
            <p:sp>
              <p:nvSpPr>
                <p:cNvPr id="157" name="Rectangle 156">
                  <a:extLst>
                    <a:ext uri="{FF2B5EF4-FFF2-40B4-BE49-F238E27FC236}">
                      <a16:creationId xmlns:a16="http://schemas.microsoft.com/office/drawing/2014/main" id="{3B5EEDF2-4A22-4939-A2B4-3EB39F39036E}"/>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13">
                  <a:extLst>
                    <a:ext uri="{FF2B5EF4-FFF2-40B4-BE49-F238E27FC236}">
                      <a16:creationId xmlns:a16="http://schemas.microsoft.com/office/drawing/2014/main" id="{C46AB85F-79CA-447B-8339-B8EA6EDFC3FF}"/>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13">
                  <a:extLst>
                    <a:ext uri="{FF2B5EF4-FFF2-40B4-BE49-F238E27FC236}">
                      <a16:creationId xmlns:a16="http://schemas.microsoft.com/office/drawing/2014/main" id="{EE04786C-9945-476A-AF92-1DDB55B5FBFA}"/>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13">
                  <a:extLst>
                    <a:ext uri="{FF2B5EF4-FFF2-40B4-BE49-F238E27FC236}">
                      <a16:creationId xmlns:a16="http://schemas.microsoft.com/office/drawing/2014/main" id="{580CB030-FD96-4D87-9144-53E77988235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6DAB2200-74E7-4E92-B351-4604BBA4C5B7}"/>
                </a:ext>
              </a:extLst>
            </p:cNvPr>
            <p:cNvGrpSpPr/>
            <p:nvPr/>
          </p:nvGrpSpPr>
          <p:grpSpPr>
            <a:xfrm>
              <a:off x="6328402" y="2376830"/>
              <a:ext cx="1645920" cy="1094952"/>
              <a:chOff x="6328402" y="2376830"/>
              <a:chExt cx="1645920" cy="1094952"/>
            </a:xfrm>
          </p:grpSpPr>
          <p:sp>
            <p:nvSpPr>
              <p:cNvPr id="178" name="Text background 3">
                <a:extLst>
                  <a:ext uri="{FF2B5EF4-FFF2-40B4-BE49-F238E27FC236}">
                    <a16:creationId xmlns:a16="http://schemas.microsoft.com/office/drawing/2014/main" id="{B3808F78-BD36-47A0-A816-1C2DC31A1BCA}"/>
                  </a:ext>
                </a:extLst>
              </p:cNvPr>
              <p:cNvSpPr/>
              <p:nvPr/>
            </p:nvSpPr>
            <p:spPr bwMode="auto">
              <a:xfrm>
                <a:off x="6426909" y="2379379"/>
                <a:ext cx="1448906" cy="350677"/>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9FC0E230-4D7F-4D5C-AF55-5B7AC39FD15B}"/>
                  </a:ext>
                </a:extLst>
              </p:cNvPr>
              <p:cNvSpPr/>
              <p:nvPr/>
            </p:nvSpPr>
            <p:spPr bwMode="auto">
              <a:xfrm>
                <a:off x="6328402" y="2376830"/>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6" name="Group 5">
            <a:extLst>
              <a:ext uri="{FF2B5EF4-FFF2-40B4-BE49-F238E27FC236}">
                <a16:creationId xmlns:a16="http://schemas.microsoft.com/office/drawing/2014/main" id="{98736091-ADFE-4B25-9654-89A65B6744A8}"/>
              </a:ext>
            </a:extLst>
          </p:cNvPr>
          <p:cNvGrpSpPr/>
          <p:nvPr/>
        </p:nvGrpSpPr>
        <p:grpSpPr>
          <a:xfrm>
            <a:off x="6346813" y="3995953"/>
            <a:ext cx="1645920" cy="1094952"/>
            <a:chOff x="6346813" y="3995953"/>
            <a:chExt cx="1645920" cy="1094952"/>
          </a:xfrm>
        </p:grpSpPr>
        <p:grpSp>
          <p:nvGrpSpPr>
            <p:cNvPr id="180" name="Group 179">
              <a:extLst>
                <a:ext uri="{FF2B5EF4-FFF2-40B4-BE49-F238E27FC236}">
                  <a16:creationId xmlns:a16="http://schemas.microsoft.com/office/drawing/2014/main" id="{47967FBD-98CE-4FFA-A7AB-A24060B785D3}"/>
                </a:ext>
              </a:extLst>
            </p:cNvPr>
            <p:cNvGrpSpPr/>
            <p:nvPr/>
          </p:nvGrpSpPr>
          <p:grpSpPr>
            <a:xfrm>
              <a:off x="6532626" y="4030354"/>
              <a:ext cx="940569" cy="1004301"/>
              <a:chOff x="9936224" y="1432418"/>
              <a:chExt cx="940569" cy="1004301"/>
            </a:xfrm>
          </p:grpSpPr>
          <p:grpSp>
            <p:nvGrpSpPr>
              <p:cNvPr id="181" name="Group 180">
                <a:extLst>
                  <a:ext uri="{FF2B5EF4-FFF2-40B4-BE49-F238E27FC236}">
                    <a16:creationId xmlns:a16="http://schemas.microsoft.com/office/drawing/2014/main" id="{E71F2476-031F-45EB-9B7D-540C07641E5C}"/>
                  </a:ext>
                </a:extLst>
              </p:cNvPr>
              <p:cNvGrpSpPr/>
              <p:nvPr/>
            </p:nvGrpSpPr>
            <p:grpSpPr>
              <a:xfrm>
                <a:off x="10505584" y="1432418"/>
                <a:ext cx="371209" cy="547101"/>
                <a:chOff x="5282139" y="2315191"/>
                <a:chExt cx="273248" cy="419317"/>
              </a:xfrm>
            </p:grpSpPr>
            <p:sp>
              <p:nvSpPr>
                <p:cNvPr id="202" name="Rectangle 201">
                  <a:extLst>
                    <a:ext uri="{FF2B5EF4-FFF2-40B4-BE49-F238E27FC236}">
                      <a16:creationId xmlns:a16="http://schemas.microsoft.com/office/drawing/2014/main" id="{318A1817-C21B-486B-855C-CA760A2356A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Freeform 13">
                  <a:extLst>
                    <a:ext uri="{FF2B5EF4-FFF2-40B4-BE49-F238E27FC236}">
                      <a16:creationId xmlns:a16="http://schemas.microsoft.com/office/drawing/2014/main" id="{684B7354-590A-4FA7-9385-894852CCE19A}"/>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13">
                  <a:extLst>
                    <a:ext uri="{FF2B5EF4-FFF2-40B4-BE49-F238E27FC236}">
                      <a16:creationId xmlns:a16="http://schemas.microsoft.com/office/drawing/2014/main" id="{1AE4D866-7421-4100-B6AF-181BAD49C5B7}"/>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13">
                  <a:extLst>
                    <a:ext uri="{FF2B5EF4-FFF2-40B4-BE49-F238E27FC236}">
                      <a16:creationId xmlns:a16="http://schemas.microsoft.com/office/drawing/2014/main" id="{23513451-FA41-4EFA-9124-72C8EA825AE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5616365E-D7BF-4DEB-9D45-85B8196655B3}"/>
                  </a:ext>
                </a:extLst>
              </p:cNvPr>
              <p:cNvGrpSpPr/>
              <p:nvPr/>
            </p:nvGrpSpPr>
            <p:grpSpPr>
              <a:xfrm>
                <a:off x="10353638" y="1550334"/>
                <a:ext cx="371209" cy="547101"/>
                <a:chOff x="5282139" y="2315191"/>
                <a:chExt cx="273248" cy="419317"/>
              </a:xfrm>
            </p:grpSpPr>
            <p:sp>
              <p:nvSpPr>
                <p:cNvPr id="198" name="Rectangle 197">
                  <a:extLst>
                    <a:ext uri="{FF2B5EF4-FFF2-40B4-BE49-F238E27FC236}">
                      <a16:creationId xmlns:a16="http://schemas.microsoft.com/office/drawing/2014/main" id="{AA051BE8-79A7-4BF2-ADB4-015B3C7F966D}"/>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Freeform 13">
                  <a:extLst>
                    <a:ext uri="{FF2B5EF4-FFF2-40B4-BE49-F238E27FC236}">
                      <a16:creationId xmlns:a16="http://schemas.microsoft.com/office/drawing/2014/main" id="{879A2E8C-4323-4C8C-B4BE-013E688B85D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0" name="Freeform 13">
                  <a:extLst>
                    <a:ext uri="{FF2B5EF4-FFF2-40B4-BE49-F238E27FC236}">
                      <a16:creationId xmlns:a16="http://schemas.microsoft.com/office/drawing/2014/main" id="{FB7C2974-AB88-49FC-BDF6-A2945DC2429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13">
                  <a:extLst>
                    <a:ext uri="{FF2B5EF4-FFF2-40B4-BE49-F238E27FC236}">
                      <a16:creationId xmlns:a16="http://schemas.microsoft.com/office/drawing/2014/main" id="{4D0A2BEA-4289-4EC0-87C4-BA76E3D339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C14B75A9-5378-4BD6-B6C2-8E0765C38C70}"/>
                  </a:ext>
                </a:extLst>
              </p:cNvPr>
              <p:cNvGrpSpPr/>
              <p:nvPr/>
            </p:nvGrpSpPr>
            <p:grpSpPr>
              <a:xfrm>
                <a:off x="10228059" y="1643644"/>
                <a:ext cx="371209" cy="547101"/>
                <a:chOff x="5282139" y="2315191"/>
                <a:chExt cx="273248" cy="419317"/>
              </a:xfrm>
            </p:grpSpPr>
            <p:sp>
              <p:nvSpPr>
                <p:cNvPr id="194" name="Rectangle 193">
                  <a:extLst>
                    <a:ext uri="{FF2B5EF4-FFF2-40B4-BE49-F238E27FC236}">
                      <a16:creationId xmlns:a16="http://schemas.microsoft.com/office/drawing/2014/main" id="{C626E3E2-4F9B-4B5E-8391-B66289FDD088}"/>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13">
                  <a:extLst>
                    <a:ext uri="{FF2B5EF4-FFF2-40B4-BE49-F238E27FC236}">
                      <a16:creationId xmlns:a16="http://schemas.microsoft.com/office/drawing/2014/main" id="{6F5F195B-2E33-4178-8EE5-7BAAF6362D1D}"/>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6" name="Freeform 13">
                  <a:extLst>
                    <a:ext uri="{FF2B5EF4-FFF2-40B4-BE49-F238E27FC236}">
                      <a16:creationId xmlns:a16="http://schemas.microsoft.com/office/drawing/2014/main" id="{CA709314-13C2-463B-BA12-23EF359E1AD7}"/>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13">
                  <a:extLst>
                    <a:ext uri="{FF2B5EF4-FFF2-40B4-BE49-F238E27FC236}">
                      <a16:creationId xmlns:a16="http://schemas.microsoft.com/office/drawing/2014/main" id="{D929418F-E0AB-4B8A-A31A-A7DD0FF44D3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A0B665EC-6934-4CD1-BE0C-CFC899048592}"/>
                  </a:ext>
                </a:extLst>
              </p:cNvPr>
              <p:cNvGrpSpPr/>
              <p:nvPr/>
            </p:nvGrpSpPr>
            <p:grpSpPr>
              <a:xfrm>
                <a:off x="10077462" y="1760522"/>
                <a:ext cx="371209" cy="547101"/>
                <a:chOff x="5282139" y="2315191"/>
                <a:chExt cx="273248" cy="419317"/>
              </a:xfrm>
            </p:grpSpPr>
            <p:sp>
              <p:nvSpPr>
                <p:cNvPr id="190" name="Rectangle 189">
                  <a:extLst>
                    <a:ext uri="{FF2B5EF4-FFF2-40B4-BE49-F238E27FC236}">
                      <a16:creationId xmlns:a16="http://schemas.microsoft.com/office/drawing/2014/main" id="{31EE6DAC-A449-440B-8991-7FF17E02A705}"/>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Freeform 13">
                  <a:extLst>
                    <a:ext uri="{FF2B5EF4-FFF2-40B4-BE49-F238E27FC236}">
                      <a16:creationId xmlns:a16="http://schemas.microsoft.com/office/drawing/2014/main" id="{87B0B69B-B7E3-45D2-A253-99B7B52E190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13">
                  <a:extLst>
                    <a:ext uri="{FF2B5EF4-FFF2-40B4-BE49-F238E27FC236}">
                      <a16:creationId xmlns:a16="http://schemas.microsoft.com/office/drawing/2014/main" id="{6284F164-2EA7-4259-AB31-8679E728EB7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35626CEA-5B96-4ABC-A76F-A580EAB52BB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6DC67FEF-05F5-47B2-AB0E-48CE1BC58B2D}"/>
                  </a:ext>
                </a:extLst>
              </p:cNvPr>
              <p:cNvGrpSpPr/>
              <p:nvPr/>
            </p:nvGrpSpPr>
            <p:grpSpPr>
              <a:xfrm>
                <a:off x="9936224" y="1889618"/>
                <a:ext cx="371209" cy="547101"/>
                <a:chOff x="5282139" y="2315191"/>
                <a:chExt cx="273248" cy="419317"/>
              </a:xfrm>
            </p:grpSpPr>
            <p:sp>
              <p:nvSpPr>
                <p:cNvPr id="186" name="Rectangle 185">
                  <a:extLst>
                    <a:ext uri="{FF2B5EF4-FFF2-40B4-BE49-F238E27FC236}">
                      <a16:creationId xmlns:a16="http://schemas.microsoft.com/office/drawing/2014/main" id="{B60F19B7-5A0C-497C-AE09-BDA298A9356C}"/>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Freeform 13">
                  <a:extLst>
                    <a:ext uri="{FF2B5EF4-FFF2-40B4-BE49-F238E27FC236}">
                      <a16:creationId xmlns:a16="http://schemas.microsoft.com/office/drawing/2014/main" id="{4181BFC6-7AE3-4295-B9D1-DCD731301B0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13">
                  <a:extLst>
                    <a:ext uri="{FF2B5EF4-FFF2-40B4-BE49-F238E27FC236}">
                      <a16:creationId xmlns:a16="http://schemas.microsoft.com/office/drawing/2014/main" id="{DE0C34DB-3B43-47C3-BAD8-455BA5EFE417}"/>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F1E31DC2-82EF-4AA9-A4A6-B86C4ECC1F30}"/>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56CC5E04-36C6-49EB-9A29-E81C1BCBEAA9}"/>
                </a:ext>
              </a:extLst>
            </p:cNvPr>
            <p:cNvGrpSpPr/>
            <p:nvPr/>
          </p:nvGrpSpPr>
          <p:grpSpPr>
            <a:xfrm>
              <a:off x="6346813" y="3995953"/>
              <a:ext cx="1645920" cy="1094952"/>
              <a:chOff x="6328402" y="2376830"/>
              <a:chExt cx="1645920" cy="1094952"/>
            </a:xfrm>
          </p:grpSpPr>
          <p:sp>
            <p:nvSpPr>
              <p:cNvPr id="207" name="Text background 3">
                <a:extLst>
                  <a:ext uri="{FF2B5EF4-FFF2-40B4-BE49-F238E27FC236}">
                    <a16:creationId xmlns:a16="http://schemas.microsoft.com/office/drawing/2014/main" id="{CF389AC1-D719-4CF5-A6F4-0CF9A600C5B0}"/>
                  </a:ext>
                </a:extLst>
              </p:cNvPr>
              <p:cNvSpPr/>
              <p:nvPr/>
            </p:nvSpPr>
            <p:spPr bwMode="auto">
              <a:xfrm>
                <a:off x="6426909" y="2379379"/>
                <a:ext cx="1448906" cy="350677"/>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8" name="Rectangle: Rounded Corners 207">
                <a:extLst>
                  <a:ext uri="{FF2B5EF4-FFF2-40B4-BE49-F238E27FC236}">
                    <a16:creationId xmlns:a16="http://schemas.microsoft.com/office/drawing/2014/main" id="{7989C025-4E02-4D79-961D-B71982CC3110}"/>
                  </a:ext>
                </a:extLst>
              </p:cNvPr>
              <p:cNvSpPr/>
              <p:nvPr/>
            </p:nvSpPr>
            <p:spPr bwMode="auto">
              <a:xfrm>
                <a:off x="6328402" y="2376830"/>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7" name="Group 6">
            <a:extLst>
              <a:ext uri="{FF2B5EF4-FFF2-40B4-BE49-F238E27FC236}">
                <a16:creationId xmlns:a16="http://schemas.microsoft.com/office/drawing/2014/main" id="{870602F2-AC9A-449E-AFDA-2D58632E02C8}"/>
              </a:ext>
            </a:extLst>
          </p:cNvPr>
          <p:cNvGrpSpPr/>
          <p:nvPr/>
        </p:nvGrpSpPr>
        <p:grpSpPr>
          <a:xfrm>
            <a:off x="6339111" y="5618398"/>
            <a:ext cx="1645920" cy="1094952"/>
            <a:chOff x="6339111" y="5618398"/>
            <a:chExt cx="1645920" cy="1094952"/>
          </a:xfrm>
        </p:grpSpPr>
        <p:grpSp>
          <p:nvGrpSpPr>
            <p:cNvPr id="209" name="Group 208">
              <a:extLst>
                <a:ext uri="{FF2B5EF4-FFF2-40B4-BE49-F238E27FC236}">
                  <a16:creationId xmlns:a16="http://schemas.microsoft.com/office/drawing/2014/main" id="{CC27F708-9525-4E10-95B3-63A7BC4DC546}"/>
                </a:ext>
              </a:extLst>
            </p:cNvPr>
            <p:cNvGrpSpPr/>
            <p:nvPr/>
          </p:nvGrpSpPr>
          <p:grpSpPr>
            <a:xfrm>
              <a:off x="6524924" y="5652799"/>
              <a:ext cx="940569" cy="1004301"/>
              <a:chOff x="9936224" y="1432418"/>
              <a:chExt cx="940569" cy="1004301"/>
            </a:xfrm>
          </p:grpSpPr>
          <p:grpSp>
            <p:nvGrpSpPr>
              <p:cNvPr id="210" name="Group 209">
                <a:extLst>
                  <a:ext uri="{FF2B5EF4-FFF2-40B4-BE49-F238E27FC236}">
                    <a16:creationId xmlns:a16="http://schemas.microsoft.com/office/drawing/2014/main" id="{F220F8C4-CD5C-4FFA-98A0-B155B891C269}"/>
                  </a:ext>
                </a:extLst>
              </p:cNvPr>
              <p:cNvGrpSpPr/>
              <p:nvPr/>
            </p:nvGrpSpPr>
            <p:grpSpPr>
              <a:xfrm>
                <a:off x="10505584" y="1432418"/>
                <a:ext cx="371209" cy="547101"/>
                <a:chOff x="5282139" y="2315191"/>
                <a:chExt cx="273248" cy="419317"/>
              </a:xfrm>
            </p:grpSpPr>
            <p:sp>
              <p:nvSpPr>
                <p:cNvPr id="231" name="Rectangle 230">
                  <a:extLst>
                    <a:ext uri="{FF2B5EF4-FFF2-40B4-BE49-F238E27FC236}">
                      <a16:creationId xmlns:a16="http://schemas.microsoft.com/office/drawing/2014/main" id="{D9199DB4-ADBF-4E6F-9F1F-34E1D2123BD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Freeform 13">
                  <a:extLst>
                    <a:ext uri="{FF2B5EF4-FFF2-40B4-BE49-F238E27FC236}">
                      <a16:creationId xmlns:a16="http://schemas.microsoft.com/office/drawing/2014/main" id="{64409E48-A660-4AE7-B59D-BF706818D03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3" name="Freeform 13">
                  <a:extLst>
                    <a:ext uri="{FF2B5EF4-FFF2-40B4-BE49-F238E27FC236}">
                      <a16:creationId xmlns:a16="http://schemas.microsoft.com/office/drawing/2014/main" id="{F7DE328D-2DCE-453A-B792-C89DDB48A93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13">
                  <a:extLst>
                    <a:ext uri="{FF2B5EF4-FFF2-40B4-BE49-F238E27FC236}">
                      <a16:creationId xmlns:a16="http://schemas.microsoft.com/office/drawing/2014/main" id="{B59B227C-CA24-4C55-ACFF-D04FA21D58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8D149729-BB80-4C24-86F5-47A491FF5EA0}"/>
                  </a:ext>
                </a:extLst>
              </p:cNvPr>
              <p:cNvGrpSpPr/>
              <p:nvPr/>
            </p:nvGrpSpPr>
            <p:grpSpPr>
              <a:xfrm>
                <a:off x="10353638" y="1550334"/>
                <a:ext cx="371209" cy="547101"/>
                <a:chOff x="5282139" y="2315191"/>
                <a:chExt cx="273248" cy="419317"/>
              </a:xfrm>
            </p:grpSpPr>
            <p:sp>
              <p:nvSpPr>
                <p:cNvPr id="227" name="Rectangle 226">
                  <a:extLst>
                    <a:ext uri="{FF2B5EF4-FFF2-40B4-BE49-F238E27FC236}">
                      <a16:creationId xmlns:a16="http://schemas.microsoft.com/office/drawing/2014/main" id="{82F20270-A351-4EAD-9FBE-7C70376D96FA}"/>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Freeform 13">
                  <a:extLst>
                    <a:ext uri="{FF2B5EF4-FFF2-40B4-BE49-F238E27FC236}">
                      <a16:creationId xmlns:a16="http://schemas.microsoft.com/office/drawing/2014/main" id="{38474B8D-59A0-476E-B727-803A47C28A8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13">
                  <a:extLst>
                    <a:ext uri="{FF2B5EF4-FFF2-40B4-BE49-F238E27FC236}">
                      <a16:creationId xmlns:a16="http://schemas.microsoft.com/office/drawing/2014/main" id="{C730F3CA-6B83-42DA-A945-FFC558763A8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13">
                  <a:extLst>
                    <a:ext uri="{FF2B5EF4-FFF2-40B4-BE49-F238E27FC236}">
                      <a16:creationId xmlns:a16="http://schemas.microsoft.com/office/drawing/2014/main" id="{E006B49C-D621-4FA1-9376-8F58752512E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D0B838B-6A47-41B8-B77E-D9DAA31D01DB}"/>
                  </a:ext>
                </a:extLst>
              </p:cNvPr>
              <p:cNvGrpSpPr/>
              <p:nvPr/>
            </p:nvGrpSpPr>
            <p:grpSpPr>
              <a:xfrm>
                <a:off x="10228059" y="1643644"/>
                <a:ext cx="371209" cy="547101"/>
                <a:chOff x="5282139" y="2315191"/>
                <a:chExt cx="273248" cy="419317"/>
              </a:xfrm>
            </p:grpSpPr>
            <p:sp>
              <p:nvSpPr>
                <p:cNvPr id="223" name="Rectangle 222">
                  <a:extLst>
                    <a:ext uri="{FF2B5EF4-FFF2-40B4-BE49-F238E27FC236}">
                      <a16:creationId xmlns:a16="http://schemas.microsoft.com/office/drawing/2014/main" id="{CD451391-D89C-439F-B67E-954F7306C464}"/>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Freeform 13">
                  <a:extLst>
                    <a:ext uri="{FF2B5EF4-FFF2-40B4-BE49-F238E27FC236}">
                      <a16:creationId xmlns:a16="http://schemas.microsoft.com/office/drawing/2014/main" id="{305E978F-369B-4566-A162-7399D642DD6E}"/>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13">
                  <a:extLst>
                    <a:ext uri="{FF2B5EF4-FFF2-40B4-BE49-F238E27FC236}">
                      <a16:creationId xmlns:a16="http://schemas.microsoft.com/office/drawing/2014/main" id="{EE902C99-9818-4435-AD6B-D8F92704BC7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101BEC85-364E-4542-AA30-BE6CA4C0BAF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3" name="Group 212">
                <a:extLst>
                  <a:ext uri="{FF2B5EF4-FFF2-40B4-BE49-F238E27FC236}">
                    <a16:creationId xmlns:a16="http://schemas.microsoft.com/office/drawing/2014/main" id="{E2F112BE-5BB6-4A48-9B9D-891C84097279}"/>
                  </a:ext>
                </a:extLst>
              </p:cNvPr>
              <p:cNvGrpSpPr/>
              <p:nvPr/>
            </p:nvGrpSpPr>
            <p:grpSpPr>
              <a:xfrm>
                <a:off x="10077462" y="1760522"/>
                <a:ext cx="371209" cy="547101"/>
                <a:chOff x="5282139" y="2315191"/>
                <a:chExt cx="273248" cy="419317"/>
              </a:xfrm>
            </p:grpSpPr>
            <p:sp>
              <p:nvSpPr>
                <p:cNvPr id="219" name="Rectangle 218">
                  <a:extLst>
                    <a:ext uri="{FF2B5EF4-FFF2-40B4-BE49-F238E27FC236}">
                      <a16:creationId xmlns:a16="http://schemas.microsoft.com/office/drawing/2014/main" id="{020E8D05-F723-4FEB-AC0A-34F069C3BF7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Freeform 13">
                  <a:extLst>
                    <a:ext uri="{FF2B5EF4-FFF2-40B4-BE49-F238E27FC236}">
                      <a16:creationId xmlns:a16="http://schemas.microsoft.com/office/drawing/2014/main" id="{49724EC4-1BC7-4EC8-981F-5C4E7B2553B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13">
                  <a:extLst>
                    <a:ext uri="{FF2B5EF4-FFF2-40B4-BE49-F238E27FC236}">
                      <a16:creationId xmlns:a16="http://schemas.microsoft.com/office/drawing/2014/main" id="{DC5EBEF4-4256-437F-86D4-4DC0F971FC8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13">
                  <a:extLst>
                    <a:ext uri="{FF2B5EF4-FFF2-40B4-BE49-F238E27FC236}">
                      <a16:creationId xmlns:a16="http://schemas.microsoft.com/office/drawing/2014/main" id="{DFD7C81E-AC02-4387-A673-8F92B1554AD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25A5F761-CC75-473A-BF04-9A1248E52DA4}"/>
                  </a:ext>
                </a:extLst>
              </p:cNvPr>
              <p:cNvGrpSpPr/>
              <p:nvPr/>
            </p:nvGrpSpPr>
            <p:grpSpPr>
              <a:xfrm>
                <a:off x="9936224" y="1889618"/>
                <a:ext cx="371209" cy="547101"/>
                <a:chOff x="5282139" y="2315191"/>
                <a:chExt cx="273248" cy="419317"/>
              </a:xfrm>
            </p:grpSpPr>
            <p:sp>
              <p:nvSpPr>
                <p:cNvPr id="215" name="Rectangle 214">
                  <a:extLst>
                    <a:ext uri="{FF2B5EF4-FFF2-40B4-BE49-F238E27FC236}">
                      <a16:creationId xmlns:a16="http://schemas.microsoft.com/office/drawing/2014/main" id="{917D97D1-19CF-47F9-9D47-5D4267FF3FA8}"/>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Freeform 13">
                  <a:extLst>
                    <a:ext uri="{FF2B5EF4-FFF2-40B4-BE49-F238E27FC236}">
                      <a16:creationId xmlns:a16="http://schemas.microsoft.com/office/drawing/2014/main" id="{72694CF4-D678-4E8C-80D0-0A680AB1376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13">
                  <a:extLst>
                    <a:ext uri="{FF2B5EF4-FFF2-40B4-BE49-F238E27FC236}">
                      <a16:creationId xmlns:a16="http://schemas.microsoft.com/office/drawing/2014/main" id="{D2648839-4E0E-4C73-8D48-E84300E88850}"/>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13">
                  <a:extLst>
                    <a:ext uri="{FF2B5EF4-FFF2-40B4-BE49-F238E27FC236}">
                      <a16:creationId xmlns:a16="http://schemas.microsoft.com/office/drawing/2014/main" id="{76C884EF-5349-4205-A000-4B890D3D921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5" name="Group 234">
              <a:extLst>
                <a:ext uri="{FF2B5EF4-FFF2-40B4-BE49-F238E27FC236}">
                  <a16:creationId xmlns:a16="http://schemas.microsoft.com/office/drawing/2014/main" id="{480A0B68-3068-4FA2-8224-BB72261EB160}"/>
                </a:ext>
              </a:extLst>
            </p:cNvPr>
            <p:cNvGrpSpPr/>
            <p:nvPr/>
          </p:nvGrpSpPr>
          <p:grpSpPr>
            <a:xfrm>
              <a:off x="6339111" y="5618398"/>
              <a:ext cx="1645920" cy="1094952"/>
              <a:chOff x="6328402" y="2376830"/>
              <a:chExt cx="1645920" cy="1094952"/>
            </a:xfrm>
          </p:grpSpPr>
          <p:sp>
            <p:nvSpPr>
              <p:cNvPr id="236" name="Text background 3">
                <a:extLst>
                  <a:ext uri="{FF2B5EF4-FFF2-40B4-BE49-F238E27FC236}">
                    <a16:creationId xmlns:a16="http://schemas.microsoft.com/office/drawing/2014/main" id="{B5296E88-D092-4A96-9269-658FAC08B4F3}"/>
                  </a:ext>
                </a:extLst>
              </p:cNvPr>
              <p:cNvSpPr/>
              <p:nvPr/>
            </p:nvSpPr>
            <p:spPr bwMode="auto">
              <a:xfrm>
                <a:off x="6426909" y="2379379"/>
                <a:ext cx="1448906" cy="350677"/>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7" name="Rectangle: Rounded Corners 236">
                <a:extLst>
                  <a:ext uri="{FF2B5EF4-FFF2-40B4-BE49-F238E27FC236}">
                    <a16:creationId xmlns:a16="http://schemas.microsoft.com/office/drawing/2014/main" id="{6AB4E7DF-01D2-4F58-A412-94176197089A}"/>
                  </a:ext>
                </a:extLst>
              </p:cNvPr>
              <p:cNvSpPr/>
              <p:nvPr/>
            </p:nvSpPr>
            <p:spPr bwMode="auto">
              <a:xfrm>
                <a:off x="6328402" y="2376830"/>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4" name="Group 3">
            <a:extLst>
              <a:ext uri="{FF2B5EF4-FFF2-40B4-BE49-F238E27FC236}">
                <a16:creationId xmlns:a16="http://schemas.microsoft.com/office/drawing/2014/main" id="{D0D31BC1-9B13-4F2B-9937-70C0A65698BE}"/>
              </a:ext>
            </a:extLst>
          </p:cNvPr>
          <p:cNvGrpSpPr/>
          <p:nvPr/>
        </p:nvGrpSpPr>
        <p:grpSpPr>
          <a:xfrm>
            <a:off x="8189877" y="2372394"/>
            <a:ext cx="1645920" cy="1094952"/>
            <a:chOff x="8189877" y="2372394"/>
            <a:chExt cx="1645920" cy="1094952"/>
          </a:xfrm>
        </p:grpSpPr>
        <p:grpSp>
          <p:nvGrpSpPr>
            <p:cNvPr id="112" name="Group 111">
              <a:extLst>
                <a:ext uri="{FF2B5EF4-FFF2-40B4-BE49-F238E27FC236}">
                  <a16:creationId xmlns:a16="http://schemas.microsoft.com/office/drawing/2014/main" id="{85AB8FED-2734-4042-8DCD-4D62DE2B1D18}"/>
                </a:ext>
              </a:extLst>
            </p:cNvPr>
            <p:cNvGrpSpPr/>
            <p:nvPr/>
          </p:nvGrpSpPr>
          <p:grpSpPr>
            <a:xfrm>
              <a:off x="8343527" y="2438986"/>
              <a:ext cx="940569" cy="1004301"/>
              <a:chOff x="9936224" y="1432418"/>
              <a:chExt cx="940569" cy="1004301"/>
            </a:xfrm>
          </p:grpSpPr>
          <p:grpSp>
            <p:nvGrpSpPr>
              <p:cNvPr id="113" name="Group 112">
                <a:extLst>
                  <a:ext uri="{FF2B5EF4-FFF2-40B4-BE49-F238E27FC236}">
                    <a16:creationId xmlns:a16="http://schemas.microsoft.com/office/drawing/2014/main" id="{47A00CED-9CFF-49FE-AF22-1953A7DEBC52}"/>
                  </a:ext>
                </a:extLst>
              </p:cNvPr>
              <p:cNvGrpSpPr/>
              <p:nvPr/>
            </p:nvGrpSpPr>
            <p:grpSpPr>
              <a:xfrm>
                <a:off x="10505584" y="1432418"/>
                <a:ext cx="371209" cy="547101"/>
                <a:chOff x="5282139" y="2315191"/>
                <a:chExt cx="273248" cy="419317"/>
              </a:xfrm>
            </p:grpSpPr>
            <p:sp>
              <p:nvSpPr>
                <p:cNvPr id="240" name="Rectangle 239">
                  <a:extLst>
                    <a:ext uri="{FF2B5EF4-FFF2-40B4-BE49-F238E27FC236}">
                      <a16:creationId xmlns:a16="http://schemas.microsoft.com/office/drawing/2014/main" id="{6E47A390-668F-4826-AD84-6DEB24430DEB}"/>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Freeform 13">
                  <a:extLst>
                    <a:ext uri="{FF2B5EF4-FFF2-40B4-BE49-F238E27FC236}">
                      <a16:creationId xmlns:a16="http://schemas.microsoft.com/office/drawing/2014/main" id="{A0AB1FBF-A16C-4276-8C06-0A0067E3F34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9BB85051-092D-4B57-A9F3-A6CDC9DDBF1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13">
                  <a:extLst>
                    <a:ext uri="{FF2B5EF4-FFF2-40B4-BE49-F238E27FC236}">
                      <a16:creationId xmlns:a16="http://schemas.microsoft.com/office/drawing/2014/main" id="{6A82668C-FA73-443F-A183-F852492D5E8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D96F8047-2C4E-4C65-A9DC-D018A5575BDD}"/>
                  </a:ext>
                </a:extLst>
              </p:cNvPr>
              <p:cNvGrpSpPr/>
              <p:nvPr/>
            </p:nvGrpSpPr>
            <p:grpSpPr>
              <a:xfrm>
                <a:off x="10353638" y="1550334"/>
                <a:ext cx="371209" cy="547101"/>
                <a:chOff x="5282139" y="2315191"/>
                <a:chExt cx="273248" cy="419317"/>
              </a:xfrm>
            </p:grpSpPr>
            <p:sp>
              <p:nvSpPr>
                <p:cNvPr id="147" name="Rectangle 146">
                  <a:extLst>
                    <a:ext uri="{FF2B5EF4-FFF2-40B4-BE49-F238E27FC236}">
                      <a16:creationId xmlns:a16="http://schemas.microsoft.com/office/drawing/2014/main" id="{0F08B7E1-3BEF-4E10-9843-81C377E8D52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3">
                  <a:extLst>
                    <a:ext uri="{FF2B5EF4-FFF2-40B4-BE49-F238E27FC236}">
                      <a16:creationId xmlns:a16="http://schemas.microsoft.com/office/drawing/2014/main" id="{4CBBCD36-CD48-4C3F-AEB2-0C70F62618A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13">
                  <a:extLst>
                    <a:ext uri="{FF2B5EF4-FFF2-40B4-BE49-F238E27FC236}">
                      <a16:creationId xmlns:a16="http://schemas.microsoft.com/office/drawing/2014/main" id="{119CC48D-2DD7-40AB-BCA5-6F3B1C0878D3}"/>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9" name="Freeform 13">
                  <a:extLst>
                    <a:ext uri="{FF2B5EF4-FFF2-40B4-BE49-F238E27FC236}">
                      <a16:creationId xmlns:a16="http://schemas.microsoft.com/office/drawing/2014/main" id="{BBFC00BA-1D07-4611-A4EF-0D892504CECF}"/>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21A7C98-7483-48A1-8D7E-C4EE6ADC6CF3}"/>
                  </a:ext>
                </a:extLst>
              </p:cNvPr>
              <p:cNvGrpSpPr/>
              <p:nvPr/>
            </p:nvGrpSpPr>
            <p:grpSpPr>
              <a:xfrm>
                <a:off x="10228059" y="1643644"/>
                <a:ext cx="371209" cy="547101"/>
                <a:chOff x="5282139" y="2315191"/>
                <a:chExt cx="273248" cy="419317"/>
              </a:xfrm>
            </p:grpSpPr>
            <p:sp>
              <p:nvSpPr>
                <p:cNvPr id="126" name="Rectangle 125">
                  <a:extLst>
                    <a:ext uri="{FF2B5EF4-FFF2-40B4-BE49-F238E27FC236}">
                      <a16:creationId xmlns:a16="http://schemas.microsoft.com/office/drawing/2014/main" id="{A28F5A14-D273-451B-B3C8-845744919F6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13">
                  <a:extLst>
                    <a:ext uri="{FF2B5EF4-FFF2-40B4-BE49-F238E27FC236}">
                      <a16:creationId xmlns:a16="http://schemas.microsoft.com/office/drawing/2014/main" id="{5D375CAD-4484-4D1A-B8C3-40673AB3DB12}"/>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13">
                  <a:extLst>
                    <a:ext uri="{FF2B5EF4-FFF2-40B4-BE49-F238E27FC236}">
                      <a16:creationId xmlns:a16="http://schemas.microsoft.com/office/drawing/2014/main" id="{BD3A73F5-2228-4309-8F1E-EDE7C779738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13">
                  <a:extLst>
                    <a:ext uri="{FF2B5EF4-FFF2-40B4-BE49-F238E27FC236}">
                      <a16:creationId xmlns:a16="http://schemas.microsoft.com/office/drawing/2014/main" id="{96B5CCA7-AAAD-47AC-A736-13A312F6E13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97669EC1-B4D0-46FF-A78C-111038E11827}"/>
                  </a:ext>
                </a:extLst>
              </p:cNvPr>
              <p:cNvGrpSpPr/>
              <p:nvPr/>
            </p:nvGrpSpPr>
            <p:grpSpPr>
              <a:xfrm>
                <a:off x="10077462" y="1760522"/>
                <a:ext cx="371209" cy="547101"/>
                <a:chOff x="5282139" y="2315191"/>
                <a:chExt cx="273248" cy="419317"/>
              </a:xfrm>
            </p:grpSpPr>
            <p:sp>
              <p:nvSpPr>
                <p:cNvPr id="122" name="Rectangle 121">
                  <a:extLst>
                    <a:ext uri="{FF2B5EF4-FFF2-40B4-BE49-F238E27FC236}">
                      <a16:creationId xmlns:a16="http://schemas.microsoft.com/office/drawing/2014/main" id="{EB02C077-7A50-42FF-B50B-D44B1957D32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3">
                  <a:extLst>
                    <a:ext uri="{FF2B5EF4-FFF2-40B4-BE49-F238E27FC236}">
                      <a16:creationId xmlns:a16="http://schemas.microsoft.com/office/drawing/2014/main" id="{A6C378C1-693B-4ADF-A978-7FB1C809748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3">
                  <a:extLst>
                    <a:ext uri="{FF2B5EF4-FFF2-40B4-BE49-F238E27FC236}">
                      <a16:creationId xmlns:a16="http://schemas.microsoft.com/office/drawing/2014/main" id="{EB20DE02-D3EE-454A-AAD2-9B892AB2E8C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DF056BCA-F1E3-47C5-804B-CC85A35FDAD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8EE869EF-59AE-498E-AC43-DF9CA5CE0B0A}"/>
                  </a:ext>
                </a:extLst>
              </p:cNvPr>
              <p:cNvGrpSpPr/>
              <p:nvPr/>
            </p:nvGrpSpPr>
            <p:grpSpPr>
              <a:xfrm>
                <a:off x="9936224" y="1889618"/>
                <a:ext cx="371209" cy="547101"/>
                <a:chOff x="5282139" y="2315191"/>
                <a:chExt cx="273248" cy="419317"/>
              </a:xfrm>
            </p:grpSpPr>
            <p:sp>
              <p:nvSpPr>
                <p:cNvPr id="118" name="Rectangle 117">
                  <a:extLst>
                    <a:ext uri="{FF2B5EF4-FFF2-40B4-BE49-F238E27FC236}">
                      <a16:creationId xmlns:a16="http://schemas.microsoft.com/office/drawing/2014/main" id="{DEAD86BC-D8CE-4A2B-8A7C-F9EAB6ED4D30}"/>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13">
                  <a:extLst>
                    <a:ext uri="{FF2B5EF4-FFF2-40B4-BE49-F238E27FC236}">
                      <a16:creationId xmlns:a16="http://schemas.microsoft.com/office/drawing/2014/main" id="{4E0D20A1-A4AE-42B2-AF06-C2ADEC5CE1B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3">
                  <a:extLst>
                    <a:ext uri="{FF2B5EF4-FFF2-40B4-BE49-F238E27FC236}">
                      <a16:creationId xmlns:a16="http://schemas.microsoft.com/office/drawing/2014/main" id="{A8ABFE43-D7DE-4914-97D2-340BE686DE9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3">
                  <a:extLst>
                    <a:ext uri="{FF2B5EF4-FFF2-40B4-BE49-F238E27FC236}">
                      <a16:creationId xmlns:a16="http://schemas.microsoft.com/office/drawing/2014/main" id="{BD489120-0F11-489C-8BA7-6D2A56B3B28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70" name="Group 269">
              <a:extLst>
                <a:ext uri="{FF2B5EF4-FFF2-40B4-BE49-F238E27FC236}">
                  <a16:creationId xmlns:a16="http://schemas.microsoft.com/office/drawing/2014/main" id="{CCC9F145-09D7-43C8-853A-45972FCC9CB8}"/>
                </a:ext>
              </a:extLst>
            </p:cNvPr>
            <p:cNvGrpSpPr/>
            <p:nvPr/>
          </p:nvGrpSpPr>
          <p:grpSpPr>
            <a:xfrm>
              <a:off x="8189877" y="2372394"/>
              <a:ext cx="1645920" cy="1094952"/>
              <a:chOff x="8189877" y="2372394"/>
              <a:chExt cx="1645920" cy="1094952"/>
            </a:xfrm>
          </p:grpSpPr>
          <p:sp>
            <p:nvSpPr>
              <p:cNvPr id="271" name="Text background 2">
                <a:extLst>
                  <a:ext uri="{FF2B5EF4-FFF2-40B4-BE49-F238E27FC236}">
                    <a16:creationId xmlns:a16="http://schemas.microsoft.com/office/drawing/2014/main" id="{6C0E2B4E-B770-4609-B642-A361FD0CC8E6}"/>
                  </a:ext>
                </a:extLst>
              </p:cNvPr>
              <p:cNvSpPr/>
              <p:nvPr/>
            </p:nvSpPr>
            <p:spPr bwMode="auto">
              <a:xfrm>
                <a:off x="8282228" y="2413266"/>
                <a:ext cx="1448906" cy="3180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2" name="Rectangle: Rounded Corners 271">
                <a:extLst>
                  <a:ext uri="{FF2B5EF4-FFF2-40B4-BE49-F238E27FC236}">
                    <a16:creationId xmlns:a16="http://schemas.microsoft.com/office/drawing/2014/main" id="{72D97504-1706-46D0-96BC-81388EC0743D}"/>
                  </a:ext>
                </a:extLst>
              </p:cNvPr>
              <p:cNvSpPr/>
              <p:nvPr/>
            </p:nvSpPr>
            <p:spPr bwMode="auto">
              <a:xfrm>
                <a:off x="8189877" y="2372394"/>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5" name="Group 4">
            <a:extLst>
              <a:ext uri="{FF2B5EF4-FFF2-40B4-BE49-F238E27FC236}">
                <a16:creationId xmlns:a16="http://schemas.microsoft.com/office/drawing/2014/main" id="{F464F866-7845-4F00-B614-E4EA0DE4BA32}"/>
              </a:ext>
            </a:extLst>
          </p:cNvPr>
          <p:cNvGrpSpPr/>
          <p:nvPr/>
        </p:nvGrpSpPr>
        <p:grpSpPr>
          <a:xfrm>
            <a:off x="10051352" y="2353525"/>
            <a:ext cx="1645920" cy="1094952"/>
            <a:chOff x="10051352" y="2353525"/>
            <a:chExt cx="1645920" cy="1094952"/>
          </a:xfrm>
        </p:grpSpPr>
        <p:grpSp>
          <p:nvGrpSpPr>
            <p:cNvPr id="244" name="Group 243">
              <a:extLst>
                <a:ext uri="{FF2B5EF4-FFF2-40B4-BE49-F238E27FC236}">
                  <a16:creationId xmlns:a16="http://schemas.microsoft.com/office/drawing/2014/main" id="{15ECC5DB-47E9-41C4-8166-96378ECAF644}"/>
                </a:ext>
              </a:extLst>
            </p:cNvPr>
            <p:cNvGrpSpPr/>
            <p:nvPr/>
          </p:nvGrpSpPr>
          <p:grpSpPr>
            <a:xfrm>
              <a:off x="10209847" y="2402207"/>
              <a:ext cx="940569" cy="1004301"/>
              <a:chOff x="9936224" y="1432418"/>
              <a:chExt cx="940569" cy="1004301"/>
            </a:xfrm>
          </p:grpSpPr>
          <p:grpSp>
            <p:nvGrpSpPr>
              <p:cNvPr id="245" name="Group 244">
                <a:extLst>
                  <a:ext uri="{FF2B5EF4-FFF2-40B4-BE49-F238E27FC236}">
                    <a16:creationId xmlns:a16="http://schemas.microsoft.com/office/drawing/2014/main" id="{3E327748-822C-4906-98BA-48ED3FF6F4A6}"/>
                  </a:ext>
                </a:extLst>
              </p:cNvPr>
              <p:cNvGrpSpPr/>
              <p:nvPr/>
            </p:nvGrpSpPr>
            <p:grpSpPr>
              <a:xfrm>
                <a:off x="10505584" y="1432418"/>
                <a:ext cx="371209" cy="547101"/>
                <a:chOff x="5282139" y="2315191"/>
                <a:chExt cx="273248" cy="419317"/>
              </a:xfrm>
            </p:grpSpPr>
            <p:sp>
              <p:nvSpPr>
                <p:cNvPr id="266" name="Rectangle 265">
                  <a:extLst>
                    <a:ext uri="{FF2B5EF4-FFF2-40B4-BE49-F238E27FC236}">
                      <a16:creationId xmlns:a16="http://schemas.microsoft.com/office/drawing/2014/main" id="{3BB2504E-23FD-4F06-A5EA-064107E5152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Freeform 13">
                  <a:extLst>
                    <a:ext uri="{FF2B5EF4-FFF2-40B4-BE49-F238E27FC236}">
                      <a16:creationId xmlns:a16="http://schemas.microsoft.com/office/drawing/2014/main" id="{F3347EC0-2309-4AB3-AD0E-0C339F7ED05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13">
                  <a:extLst>
                    <a:ext uri="{FF2B5EF4-FFF2-40B4-BE49-F238E27FC236}">
                      <a16:creationId xmlns:a16="http://schemas.microsoft.com/office/drawing/2014/main" id="{8B917124-9A8F-418D-B4B0-4EF97264B95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13">
                  <a:extLst>
                    <a:ext uri="{FF2B5EF4-FFF2-40B4-BE49-F238E27FC236}">
                      <a16:creationId xmlns:a16="http://schemas.microsoft.com/office/drawing/2014/main" id="{BFF01384-3614-4B1F-B0BD-5C76B1195B3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6" name="Group 245">
                <a:extLst>
                  <a:ext uri="{FF2B5EF4-FFF2-40B4-BE49-F238E27FC236}">
                    <a16:creationId xmlns:a16="http://schemas.microsoft.com/office/drawing/2014/main" id="{86250A21-55B7-4889-96EE-2E35D198954E}"/>
                  </a:ext>
                </a:extLst>
              </p:cNvPr>
              <p:cNvGrpSpPr/>
              <p:nvPr/>
            </p:nvGrpSpPr>
            <p:grpSpPr>
              <a:xfrm>
                <a:off x="10353638" y="1550334"/>
                <a:ext cx="371209" cy="547101"/>
                <a:chOff x="5282139" y="2315191"/>
                <a:chExt cx="273248" cy="419317"/>
              </a:xfrm>
            </p:grpSpPr>
            <p:sp>
              <p:nvSpPr>
                <p:cNvPr id="262" name="Rectangle 261">
                  <a:extLst>
                    <a:ext uri="{FF2B5EF4-FFF2-40B4-BE49-F238E27FC236}">
                      <a16:creationId xmlns:a16="http://schemas.microsoft.com/office/drawing/2014/main" id="{1BE0C75B-64CF-4A34-8465-057A7B5EADD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Freeform 13">
                  <a:extLst>
                    <a:ext uri="{FF2B5EF4-FFF2-40B4-BE49-F238E27FC236}">
                      <a16:creationId xmlns:a16="http://schemas.microsoft.com/office/drawing/2014/main" id="{96A599A7-2278-4FE0-8208-9C28FF7D229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4" name="Freeform 13">
                  <a:extLst>
                    <a:ext uri="{FF2B5EF4-FFF2-40B4-BE49-F238E27FC236}">
                      <a16:creationId xmlns:a16="http://schemas.microsoft.com/office/drawing/2014/main" id="{0FD7D516-AE21-4FC8-8664-C33C6AC6D64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5" name="Freeform 13">
                  <a:extLst>
                    <a:ext uri="{FF2B5EF4-FFF2-40B4-BE49-F238E27FC236}">
                      <a16:creationId xmlns:a16="http://schemas.microsoft.com/office/drawing/2014/main" id="{AE6C13E2-A6A0-47AF-A37F-C8865B1C33C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1482363F-58F8-461F-9148-2B7AF9D5F32C}"/>
                  </a:ext>
                </a:extLst>
              </p:cNvPr>
              <p:cNvGrpSpPr/>
              <p:nvPr/>
            </p:nvGrpSpPr>
            <p:grpSpPr>
              <a:xfrm>
                <a:off x="10228059" y="1643644"/>
                <a:ext cx="371209" cy="547101"/>
                <a:chOff x="5282139" y="2315191"/>
                <a:chExt cx="273248" cy="419317"/>
              </a:xfrm>
            </p:grpSpPr>
            <p:sp>
              <p:nvSpPr>
                <p:cNvPr id="258" name="Rectangle 257">
                  <a:extLst>
                    <a:ext uri="{FF2B5EF4-FFF2-40B4-BE49-F238E27FC236}">
                      <a16:creationId xmlns:a16="http://schemas.microsoft.com/office/drawing/2014/main" id="{91B6B194-1A38-4993-96A2-3BE6B1F6B3BB}"/>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13">
                  <a:extLst>
                    <a:ext uri="{FF2B5EF4-FFF2-40B4-BE49-F238E27FC236}">
                      <a16:creationId xmlns:a16="http://schemas.microsoft.com/office/drawing/2014/main" id="{CBC2E6B7-9EF9-48A9-AEF0-1B464A17F63F}"/>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0" name="Freeform 13">
                  <a:extLst>
                    <a:ext uri="{FF2B5EF4-FFF2-40B4-BE49-F238E27FC236}">
                      <a16:creationId xmlns:a16="http://schemas.microsoft.com/office/drawing/2014/main" id="{3F15759A-50D9-4A29-B822-EE68EA8FBB5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13">
                  <a:extLst>
                    <a:ext uri="{FF2B5EF4-FFF2-40B4-BE49-F238E27FC236}">
                      <a16:creationId xmlns:a16="http://schemas.microsoft.com/office/drawing/2014/main" id="{C0C45987-B027-4ACE-93B7-D42BD54D61C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8" name="Group 247">
                <a:extLst>
                  <a:ext uri="{FF2B5EF4-FFF2-40B4-BE49-F238E27FC236}">
                    <a16:creationId xmlns:a16="http://schemas.microsoft.com/office/drawing/2014/main" id="{CB9D0330-2CFD-40ED-9E26-72B9224669BB}"/>
                  </a:ext>
                </a:extLst>
              </p:cNvPr>
              <p:cNvGrpSpPr/>
              <p:nvPr/>
            </p:nvGrpSpPr>
            <p:grpSpPr>
              <a:xfrm>
                <a:off x="10077462" y="1760522"/>
                <a:ext cx="371209" cy="547101"/>
                <a:chOff x="5282139" y="2315191"/>
                <a:chExt cx="273248" cy="419317"/>
              </a:xfrm>
            </p:grpSpPr>
            <p:sp>
              <p:nvSpPr>
                <p:cNvPr id="254" name="Rectangle 253">
                  <a:extLst>
                    <a:ext uri="{FF2B5EF4-FFF2-40B4-BE49-F238E27FC236}">
                      <a16:creationId xmlns:a16="http://schemas.microsoft.com/office/drawing/2014/main" id="{7ABCC805-F653-4A04-81C2-837E3EF50E2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Freeform 13">
                  <a:extLst>
                    <a:ext uri="{FF2B5EF4-FFF2-40B4-BE49-F238E27FC236}">
                      <a16:creationId xmlns:a16="http://schemas.microsoft.com/office/drawing/2014/main" id="{CF4808A2-3943-4EE3-8E43-63D7E208383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13">
                  <a:extLst>
                    <a:ext uri="{FF2B5EF4-FFF2-40B4-BE49-F238E27FC236}">
                      <a16:creationId xmlns:a16="http://schemas.microsoft.com/office/drawing/2014/main" id="{3643F02E-EA36-4661-A0BD-D1E70512AB0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13">
                  <a:extLst>
                    <a:ext uri="{FF2B5EF4-FFF2-40B4-BE49-F238E27FC236}">
                      <a16:creationId xmlns:a16="http://schemas.microsoft.com/office/drawing/2014/main" id="{F21EF7D6-E81C-458D-91FF-9124812B21D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9" name="Group 248">
                <a:extLst>
                  <a:ext uri="{FF2B5EF4-FFF2-40B4-BE49-F238E27FC236}">
                    <a16:creationId xmlns:a16="http://schemas.microsoft.com/office/drawing/2014/main" id="{828E35A0-75DA-49A9-86EA-C5A47B3DA555}"/>
                  </a:ext>
                </a:extLst>
              </p:cNvPr>
              <p:cNvGrpSpPr/>
              <p:nvPr/>
            </p:nvGrpSpPr>
            <p:grpSpPr>
              <a:xfrm>
                <a:off x="9936224" y="1889618"/>
                <a:ext cx="371209" cy="547101"/>
                <a:chOff x="5282139" y="2315191"/>
                <a:chExt cx="273248" cy="419317"/>
              </a:xfrm>
            </p:grpSpPr>
            <p:sp>
              <p:nvSpPr>
                <p:cNvPr id="250" name="Rectangle 249">
                  <a:extLst>
                    <a:ext uri="{FF2B5EF4-FFF2-40B4-BE49-F238E27FC236}">
                      <a16:creationId xmlns:a16="http://schemas.microsoft.com/office/drawing/2014/main" id="{45F02D47-7955-4BC5-ABA0-25BBEDBD2B4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Freeform 13">
                  <a:extLst>
                    <a:ext uri="{FF2B5EF4-FFF2-40B4-BE49-F238E27FC236}">
                      <a16:creationId xmlns:a16="http://schemas.microsoft.com/office/drawing/2014/main" id="{ED244F60-FA24-4E97-83B5-B6751CCA9BF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2" name="Freeform 13">
                  <a:extLst>
                    <a:ext uri="{FF2B5EF4-FFF2-40B4-BE49-F238E27FC236}">
                      <a16:creationId xmlns:a16="http://schemas.microsoft.com/office/drawing/2014/main" id="{E885758C-57C3-4690-9023-35FEA3A9FE2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13">
                  <a:extLst>
                    <a:ext uri="{FF2B5EF4-FFF2-40B4-BE49-F238E27FC236}">
                      <a16:creationId xmlns:a16="http://schemas.microsoft.com/office/drawing/2014/main" id="{4ACB6C7B-A818-47A9-9035-F87E04E2FBC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91CDCC01-69C8-4936-9805-CF66B30D8905}"/>
                </a:ext>
              </a:extLst>
            </p:cNvPr>
            <p:cNvGrpSpPr/>
            <p:nvPr/>
          </p:nvGrpSpPr>
          <p:grpSpPr>
            <a:xfrm>
              <a:off x="10051352" y="2353525"/>
              <a:ext cx="1645920" cy="1094952"/>
              <a:chOff x="10051352" y="2353525"/>
              <a:chExt cx="1645920" cy="1094952"/>
            </a:xfrm>
          </p:grpSpPr>
          <p:sp>
            <p:nvSpPr>
              <p:cNvPr id="274" name="Text background 1">
                <a:extLst>
                  <a:ext uri="{FF2B5EF4-FFF2-40B4-BE49-F238E27FC236}">
                    <a16:creationId xmlns:a16="http://schemas.microsoft.com/office/drawing/2014/main" id="{8F738C37-821D-4397-AF2E-9CFDEC0A94E9}"/>
                  </a:ext>
                </a:extLst>
              </p:cNvPr>
              <p:cNvSpPr/>
              <p:nvPr/>
            </p:nvSpPr>
            <p:spPr bwMode="auto">
              <a:xfrm>
                <a:off x="10167359" y="2400754"/>
                <a:ext cx="1448906" cy="3293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5" name="Rectangle: Rounded Corners 274">
                <a:extLst>
                  <a:ext uri="{FF2B5EF4-FFF2-40B4-BE49-F238E27FC236}">
                    <a16:creationId xmlns:a16="http://schemas.microsoft.com/office/drawing/2014/main" id="{17DA42BE-7B88-4007-8A48-DE2298C21F9F}"/>
                  </a:ext>
                </a:extLst>
              </p:cNvPr>
              <p:cNvSpPr/>
              <p:nvPr/>
            </p:nvSpPr>
            <p:spPr bwMode="auto">
              <a:xfrm>
                <a:off x="10051352" y="2353525"/>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8" name="Group 7">
            <a:extLst>
              <a:ext uri="{FF2B5EF4-FFF2-40B4-BE49-F238E27FC236}">
                <a16:creationId xmlns:a16="http://schemas.microsoft.com/office/drawing/2014/main" id="{5265FAF7-825B-4829-8689-22C49D52D7D8}"/>
              </a:ext>
            </a:extLst>
          </p:cNvPr>
          <p:cNvGrpSpPr/>
          <p:nvPr/>
        </p:nvGrpSpPr>
        <p:grpSpPr>
          <a:xfrm>
            <a:off x="8201126" y="3997657"/>
            <a:ext cx="1645920" cy="1094952"/>
            <a:chOff x="8201126" y="3997657"/>
            <a:chExt cx="1645920" cy="1094952"/>
          </a:xfrm>
        </p:grpSpPr>
        <p:grpSp>
          <p:nvGrpSpPr>
            <p:cNvPr id="276" name="Group 275">
              <a:extLst>
                <a:ext uri="{FF2B5EF4-FFF2-40B4-BE49-F238E27FC236}">
                  <a16:creationId xmlns:a16="http://schemas.microsoft.com/office/drawing/2014/main" id="{CB43FCE8-0447-4937-9B5F-45282337A26E}"/>
                </a:ext>
              </a:extLst>
            </p:cNvPr>
            <p:cNvGrpSpPr/>
            <p:nvPr/>
          </p:nvGrpSpPr>
          <p:grpSpPr>
            <a:xfrm>
              <a:off x="8354776" y="4064249"/>
              <a:ext cx="940569" cy="1004301"/>
              <a:chOff x="9936224" y="1432418"/>
              <a:chExt cx="940569" cy="1004301"/>
            </a:xfrm>
          </p:grpSpPr>
          <p:grpSp>
            <p:nvGrpSpPr>
              <p:cNvPr id="277" name="Group 276">
                <a:extLst>
                  <a:ext uri="{FF2B5EF4-FFF2-40B4-BE49-F238E27FC236}">
                    <a16:creationId xmlns:a16="http://schemas.microsoft.com/office/drawing/2014/main" id="{08A18D1F-ABB6-42CB-90FB-5560C8FBEED3}"/>
                  </a:ext>
                </a:extLst>
              </p:cNvPr>
              <p:cNvGrpSpPr/>
              <p:nvPr/>
            </p:nvGrpSpPr>
            <p:grpSpPr>
              <a:xfrm>
                <a:off x="10505584" y="1432418"/>
                <a:ext cx="371209" cy="547101"/>
                <a:chOff x="5282139" y="2315191"/>
                <a:chExt cx="273248" cy="419317"/>
              </a:xfrm>
            </p:grpSpPr>
            <p:sp>
              <p:nvSpPr>
                <p:cNvPr id="298" name="Rectangle 297">
                  <a:extLst>
                    <a:ext uri="{FF2B5EF4-FFF2-40B4-BE49-F238E27FC236}">
                      <a16:creationId xmlns:a16="http://schemas.microsoft.com/office/drawing/2014/main" id="{FF0286E4-7757-4AEE-9C43-62BF7733E0B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13">
                  <a:extLst>
                    <a:ext uri="{FF2B5EF4-FFF2-40B4-BE49-F238E27FC236}">
                      <a16:creationId xmlns:a16="http://schemas.microsoft.com/office/drawing/2014/main" id="{6F9AA449-4B92-4DA7-89C4-2FC331217852}"/>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Freeform 13">
                  <a:extLst>
                    <a:ext uri="{FF2B5EF4-FFF2-40B4-BE49-F238E27FC236}">
                      <a16:creationId xmlns:a16="http://schemas.microsoft.com/office/drawing/2014/main" id="{956F9C55-1BF8-48D5-BC07-FDC4E503EB5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1" name="Freeform 13">
                  <a:extLst>
                    <a:ext uri="{FF2B5EF4-FFF2-40B4-BE49-F238E27FC236}">
                      <a16:creationId xmlns:a16="http://schemas.microsoft.com/office/drawing/2014/main" id="{5D07BD73-BA04-4921-ADBF-5C0AA34628E8}"/>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2A6FFEDA-D3E6-430A-8D5D-D572D114273C}"/>
                  </a:ext>
                </a:extLst>
              </p:cNvPr>
              <p:cNvGrpSpPr/>
              <p:nvPr/>
            </p:nvGrpSpPr>
            <p:grpSpPr>
              <a:xfrm>
                <a:off x="10353638" y="1550334"/>
                <a:ext cx="371209" cy="547101"/>
                <a:chOff x="5282139" y="2315191"/>
                <a:chExt cx="273248" cy="419317"/>
              </a:xfrm>
            </p:grpSpPr>
            <p:sp>
              <p:nvSpPr>
                <p:cNvPr id="294" name="Rectangle 293">
                  <a:extLst>
                    <a:ext uri="{FF2B5EF4-FFF2-40B4-BE49-F238E27FC236}">
                      <a16:creationId xmlns:a16="http://schemas.microsoft.com/office/drawing/2014/main" id="{42812F1D-FA14-43A2-BBDB-6926872ACEB7}"/>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13">
                  <a:extLst>
                    <a:ext uri="{FF2B5EF4-FFF2-40B4-BE49-F238E27FC236}">
                      <a16:creationId xmlns:a16="http://schemas.microsoft.com/office/drawing/2014/main" id="{065EBE3A-C2BE-4AF0-871C-0C1D7C77AFD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6" name="Freeform 13">
                  <a:extLst>
                    <a:ext uri="{FF2B5EF4-FFF2-40B4-BE49-F238E27FC236}">
                      <a16:creationId xmlns:a16="http://schemas.microsoft.com/office/drawing/2014/main" id="{A4E90ED6-F525-426C-BA7E-02C7048E7B58}"/>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7" name="Freeform 13">
                  <a:extLst>
                    <a:ext uri="{FF2B5EF4-FFF2-40B4-BE49-F238E27FC236}">
                      <a16:creationId xmlns:a16="http://schemas.microsoft.com/office/drawing/2014/main" id="{06DD53C5-611F-45AE-B723-AEF4AE3C9133}"/>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9" name="Group 278">
                <a:extLst>
                  <a:ext uri="{FF2B5EF4-FFF2-40B4-BE49-F238E27FC236}">
                    <a16:creationId xmlns:a16="http://schemas.microsoft.com/office/drawing/2014/main" id="{C974AC15-7906-4C4F-9D26-DD6C3D17C9BD}"/>
                  </a:ext>
                </a:extLst>
              </p:cNvPr>
              <p:cNvGrpSpPr/>
              <p:nvPr/>
            </p:nvGrpSpPr>
            <p:grpSpPr>
              <a:xfrm>
                <a:off x="10228059" y="1643644"/>
                <a:ext cx="371209" cy="547101"/>
                <a:chOff x="5282139" y="2315191"/>
                <a:chExt cx="273248" cy="419317"/>
              </a:xfrm>
            </p:grpSpPr>
            <p:sp>
              <p:nvSpPr>
                <p:cNvPr id="290" name="Rectangle 289">
                  <a:extLst>
                    <a:ext uri="{FF2B5EF4-FFF2-40B4-BE49-F238E27FC236}">
                      <a16:creationId xmlns:a16="http://schemas.microsoft.com/office/drawing/2014/main" id="{98D52DA4-035F-430F-A725-E3ED5B1B12C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Freeform 13">
                  <a:extLst>
                    <a:ext uri="{FF2B5EF4-FFF2-40B4-BE49-F238E27FC236}">
                      <a16:creationId xmlns:a16="http://schemas.microsoft.com/office/drawing/2014/main" id="{D6B6ED20-F7FC-48B4-B540-2767B07AE8D7}"/>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2" name="Freeform 13">
                  <a:extLst>
                    <a:ext uri="{FF2B5EF4-FFF2-40B4-BE49-F238E27FC236}">
                      <a16:creationId xmlns:a16="http://schemas.microsoft.com/office/drawing/2014/main" id="{33F78394-2900-4773-AEB6-63ED3336E51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3" name="Freeform 13">
                  <a:extLst>
                    <a:ext uri="{FF2B5EF4-FFF2-40B4-BE49-F238E27FC236}">
                      <a16:creationId xmlns:a16="http://schemas.microsoft.com/office/drawing/2014/main" id="{870B101C-5001-4368-BFDE-BEBD11EABB47}"/>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B93151BB-EA73-4C1B-949D-850C00A0B46B}"/>
                  </a:ext>
                </a:extLst>
              </p:cNvPr>
              <p:cNvGrpSpPr/>
              <p:nvPr/>
            </p:nvGrpSpPr>
            <p:grpSpPr>
              <a:xfrm>
                <a:off x="10077462" y="1760522"/>
                <a:ext cx="371209" cy="547101"/>
                <a:chOff x="5282139" y="2315191"/>
                <a:chExt cx="273248" cy="419317"/>
              </a:xfrm>
            </p:grpSpPr>
            <p:sp>
              <p:nvSpPr>
                <p:cNvPr id="286" name="Rectangle 285">
                  <a:extLst>
                    <a:ext uri="{FF2B5EF4-FFF2-40B4-BE49-F238E27FC236}">
                      <a16:creationId xmlns:a16="http://schemas.microsoft.com/office/drawing/2014/main" id="{30352F3B-A3CA-4550-B210-6681D6A865F8}"/>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Freeform 13">
                  <a:extLst>
                    <a:ext uri="{FF2B5EF4-FFF2-40B4-BE49-F238E27FC236}">
                      <a16:creationId xmlns:a16="http://schemas.microsoft.com/office/drawing/2014/main" id="{C23EBE7B-DBB3-4CEC-AEB3-13981523640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8" name="Freeform 13">
                  <a:extLst>
                    <a:ext uri="{FF2B5EF4-FFF2-40B4-BE49-F238E27FC236}">
                      <a16:creationId xmlns:a16="http://schemas.microsoft.com/office/drawing/2014/main" id="{1AF5B99A-8526-4415-A74B-C710F6E7F746}"/>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9" name="Freeform 13">
                  <a:extLst>
                    <a:ext uri="{FF2B5EF4-FFF2-40B4-BE49-F238E27FC236}">
                      <a16:creationId xmlns:a16="http://schemas.microsoft.com/office/drawing/2014/main" id="{E3559192-9017-4594-B996-8CD999B7C1B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01190DA2-1743-4CC4-8B67-5E9A7E3037F4}"/>
                  </a:ext>
                </a:extLst>
              </p:cNvPr>
              <p:cNvGrpSpPr/>
              <p:nvPr/>
            </p:nvGrpSpPr>
            <p:grpSpPr>
              <a:xfrm>
                <a:off x="9936224" y="1889618"/>
                <a:ext cx="371209" cy="547101"/>
                <a:chOff x="5282139" y="2315191"/>
                <a:chExt cx="273248" cy="419317"/>
              </a:xfrm>
            </p:grpSpPr>
            <p:sp>
              <p:nvSpPr>
                <p:cNvPr id="282" name="Rectangle 281">
                  <a:extLst>
                    <a:ext uri="{FF2B5EF4-FFF2-40B4-BE49-F238E27FC236}">
                      <a16:creationId xmlns:a16="http://schemas.microsoft.com/office/drawing/2014/main" id="{F3E9EE1B-E1EB-4CF8-B730-B3DB8AC1F88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Freeform 13">
                  <a:extLst>
                    <a:ext uri="{FF2B5EF4-FFF2-40B4-BE49-F238E27FC236}">
                      <a16:creationId xmlns:a16="http://schemas.microsoft.com/office/drawing/2014/main" id="{8673FA05-5AEB-4940-A58A-D8FA8A250B6A}"/>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Freeform 13">
                  <a:extLst>
                    <a:ext uri="{FF2B5EF4-FFF2-40B4-BE49-F238E27FC236}">
                      <a16:creationId xmlns:a16="http://schemas.microsoft.com/office/drawing/2014/main" id="{5B63B25D-26FC-4817-92B4-34B606A02A63}"/>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5" name="Freeform 13">
                  <a:extLst>
                    <a:ext uri="{FF2B5EF4-FFF2-40B4-BE49-F238E27FC236}">
                      <a16:creationId xmlns:a16="http://schemas.microsoft.com/office/drawing/2014/main" id="{DF9BDF36-ED35-43EB-B59B-8FD7C3A8020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28" name="Group 327">
              <a:extLst>
                <a:ext uri="{FF2B5EF4-FFF2-40B4-BE49-F238E27FC236}">
                  <a16:creationId xmlns:a16="http://schemas.microsoft.com/office/drawing/2014/main" id="{2BA0AE47-4F5C-4665-8940-576D35B329E0}"/>
                </a:ext>
              </a:extLst>
            </p:cNvPr>
            <p:cNvGrpSpPr/>
            <p:nvPr/>
          </p:nvGrpSpPr>
          <p:grpSpPr>
            <a:xfrm>
              <a:off x="8201126" y="3997657"/>
              <a:ext cx="1645920" cy="1094952"/>
              <a:chOff x="8189877" y="2372394"/>
              <a:chExt cx="1645920" cy="1094952"/>
            </a:xfrm>
          </p:grpSpPr>
          <p:sp>
            <p:nvSpPr>
              <p:cNvPr id="329" name="Text background 2">
                <a:extLst>
                  <a:ext uri="{FF2B5EF4-FFF2-40B4-BE49-F238E27FC236}">
                    <a16:creationId xmlns:a16="http://schemas.microsoft.com/office/drawing/2014/main" id="{719740AA-A155-4D39-8935-F3C104A86CD1}"/>
                  </a:ext>
                </a:extLst>
              </p:cNvPr>
              <p:cNvSpPr/>
              <p:nvPr/>
            </p:nvSpPr>
            <p:spPr bwMode="auto">
              <a:xfrm>
                <a:off x="8282228" y="2413266"/>
                <a:ext cx="1448906" cy="3180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0" name="Rectangle: Rounded Corners 329">
                <a:extLst>
                  <a:ext uri="{FF2B5EF4-FFF2-40B4-BE49-F238E27FC236}">
                    <a16:creationId xmlns:a16="http://schemas.microsoft.com/office/drawing/2014/main" id="{3415411D-9CB6-4D1B-8F8B-4E8D82A06C2E}"/>
                  </a:ext>
                </a:extLst>
              </p:cNvPr>
              <p:cNvSpPr/>
              <p:nvPr/>
            </p:nvSpPr>
            <p:spPr bwMode="auto">
              <a:xfrm>
                <a:off x="8189877" y="2372394"/>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9" name="Group 8">
            <a:extLst>
              <a:ext uri="{FF2B5EF4-FFF2-40B4-BE49-F238E27FC236}">
                <a16:creationId xmlns:a16="http://schemas.microsoft.com/office/drawing/2014/main" id="{87797D74-DA53-4923-9D24-F5DE25EFE149}"/>
              </a:ext>
            </a:extLst>
          </p:cNvPr>
          <p:cNvGrpSpPr/>
          <p:nvPr/>
        </p:nvGrpSpPr>
        <p:grpSpPr>
          <a:xfrm>
            <a:off x="10062601" y="3978788"/>
            <a:ext cx="1645920" cy="1094952"/>
            <a:chOff x="10062601" y="3978788"/>
            <a:chExt cx="1645920" cy="1094952"/>
          </a:xfrm>
        </p:grpSpPr>
        <p:grpSp>
          <p:nvGrpSpPr>
            <p:cNvPr id="302" name="Group 301">
              <a:extLst>
                <a:ext uri="{FF2B5EF4-FFF2-40B4-BE49-F238E27FC236}">
                  <a16:creationId xmlns:a16="http://schemas.microsoft.com/office/drawing/2014/main" id="{B548BD74-4FA3-4211-80D3-2250E5343192}"/>
                </a:ext>
              </a:extLst>
            </p:cNvPr>
            <p:cNvGrpSpPr/>
            <p:nvPr/>
          </p:nvGrpSpPr>
          <p:grpSpPr>
            <a:xfrm>
              <a:off x="10221096" y="4027470"/>
              <a:ext cx="940569" cy="1004301"/>
              <a:chOff x="9936224" y="1432418"/>
              <a:chExt cx="940569" cy="1004301"/>
            </a:xfrm>
          </p:grpSpPr>
          <p:grpSp>
            <p:nvGrpSpPr>
              <p:cNvPr id="303" name="Group 302">
                <a:extLst>
                  <a:ext uri="{FF2B5EF4-FFF2-40B4-BE49-F238E27FC236}">
                    <a16:creationId xmlns:a16="http://schemas.microsoft.com/office/drawing/2014/main" id="{C484DEA0-E46E-4153-A41D-90D20F76B530}"/>
                  </a:ext>
                </a:extLst>
              </p:cNvPr>
              <p:cNvGrpSpPr/>
              <p:nvPr/>
            </p:nvGrpSpPr>
            <p:grpSpPr>
              <a:xfrm>
                <a:off x="10505584" y="1432418"/>
                <a:ext cx="371209" cy="547101"/>
                <a:chOff x="5282139" y="2315191"/>
                <a:chExt cx="273248" cy="419317"/>
              </a:xfrm>
            </p:grpSpPr>
            <p:sp>
              <p:nvSpPr>
                <p:cNvPr id="324" name="Rectangle 323">
                  <a:extLst>
                    <a:ext uri="{FF2B5EF4-FFF2-40B4-BE49-F238E27FC236}">
                      <a16:creationId xmlns:a16="http://schemas.microsoft.com/office/drawing/2014/main" id="{B9F3439B-C7FC-4578-A68D-D70141EBD0B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Freeform 13">
                  <a:extLst>
                    <a:ext uri="{FF2B5EF4-FFF2-40B4-BE49-F238E27FC236}">
                      <a16:creationId xmlns:a16="http://schemas.microsoft.com/office/drawing/2014/main" id="{99492D4C-526F-402E-84C4-D5AB78BABD6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6" name="Freeform 13">
                  <a:extLst>
                    <a:ext uri="{FF2B5EF4-FFF2-40B4-BE49-F238E27FC236}">
                      <a16:creationId xmlns:a16="http://schemas.microsoft.com/office/drawing/2014/main" id="{FC9A2549-E12B-498C-99F5-1E3CCDB0BC2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7" name="Freeform 13">
                  <a:extLst>
                    <a:ext uri="{FF2B5EF4-FFF2-40B4-BE49-F238E27FC236}">
                      <a16:creationId xmlns:a16="http://schemas.microsoft.com/office/drawing/2014/main" id="{7BE373EF-3BE5-4772-B4D8-7630D62490B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4" name="Group 303">
                <a:extLst>
                  <a:ext uri="{FF2B5EF4-FFF2-40B4-BE49-F238E27FC236}">
                    <a16:creationId xmlns:a16="http://schemas.microsoft.com/office/drawing/2014/main" id="{0D005050-4622-480E-8E67-1B4C6AE0C19C}"/>
                  </a:ext>
                </a:extLst>
              </p:cNvPr>
              <p:cNvGrpSpPr/>
              <p:nvPr/>
            </p:nvGrpSpPr>
            <p:grpSpPr>
              <a:xfrm>
                <a:off x="10353638" y="1550334"/>
                <a:ext cx="371209" cy="547101"/>
                <a:chOff x="5282139" y="2315191"/>
                <a:chExt cx="273248" cy="419317"/>
              </a:xfrm>
            </p:grpSpPr>
            <p:sp>
              <p:nvSpPr>
                <p:cNvPr id="320" name="Rectangle 319">
                  <a:extLst>
                    <a:ext uri="{FF2B5EF4-FFF2-40B4-BE49-F238E27FC236}">
                      <a16:creationId xmlns:a16="http://schemas.microsoft.com/office/drawing/2014/main" id="{1322AD9A-1663-40B5-87C8-8B7B8D0A427E}"/>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3">
                  <a:extLst>
                    <a:ext uri="{FF2B5EF4-FFF2-40B4-BE49-F238E27FC236}">
                      <a16:creationId xmlns:a16="http://schemas.microsoft.com/office/drawing/2014/main" id="{DFD83C7E-5E5E-40B0-B951-00EB2D8E5E2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2" name="Freeform 13">
                  <a:extLst>
                    <a:ext uri="{FF2B5EF4-FFF2-40B4-BE49-F238E27FC236}">
                      <a16:creationId xmlns:a16="http://schemas.microsoft.com/office/drawing/2014/main" id="{243A86D7-2512-4E90-BF99-8BEBDABE7DF8}"/>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3" name="Freeform 13">
                  <a:extLst>
                    <a:ext uri="{FF2B5EF4-FFF2-40B4-BE49-F238E27FC236}">
                      <a16:creationId xmlns:a16="http://schemas.microsoft.com/office/drawing/2014/main" id="{1601C9FB-73BD-443E-B20C-9E22E4CEE3C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C2655756-7AD6-4FDE-AADC-AB0E5E6FE179}"/>
                  </a:ext>
                </a:extLst>
              </p:cNvPr>
              <p:cNvGrpSpPr/>
              <p:nvPr/>
            </p:nvGrpSpPr>
            <p:grpSpPr>
              <a:xfrm>
                <a:off x="10228059" y="1643644"/>
                <a:ext cx="371209" cy="547101"/>
                <a:chOff x="5282139" y="2315191"/>
                <a:chExt cx="273248" cy="419317"/>
              </a:xfrm>
            </p:grpSpPr>
            <p:sp>
              <p:nvSpPr>
                <p:cNvPr id="316" name="Rectangle 315">
                  <a:extLst>
                    <a:ext uri="{FF2B5EF4-FFF2-40B4-BE49-F238E27FC236}">
                      <a16:creationId xmlns:a16="http://schemas.microsoft.com/office/drawing/2014/main" id="{0CB6D580-A113-40F0-ACE3-D0454B3DDEA5}"/>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Freeform 13">
                  <a:extLst>
                    <a:ext uri="{FF2B5EF4-FFF2-40B4-BE49-F238E27FC236}">
                      <a16:creationId xmlns:a16="http://schemas.microsoft.com/office/drawing/2014/main" id="{CAB6840B-ED9E-4DE2-AFD7-B04CE3B9AA6E}"/>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13">
                  <a:extLst>
                    <a:ext uri="{FF2B5EF4-FFF2-40B4-BE49-F238E27FC236}">
                      <a16:creationId xmlns:a16="http://schemas.microsoft.com/office/drawing/2014/main" id="{622B98CE-574B-4978-BE47-35E2BFE9A22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9" name="Freeform 13">
                  <a:extLst>
                    <a:ext uri="{FF2B5EF4-FFF2-40B4-BE49-F238E27FC236}">
                      <a16:creationId xmlns:a16="http://schemas.microsoft.com/office/drawing/2014/main" id="{CA0AB229-F5D4-4BE2-B452-96D17AC10091}"/>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2227985B-E2AE-43E8-BC8E-C71D2444CF8B}"/>
                  </a:ext>
                </a:extLst>
              </p:cNvPr>
              <p:cNvGrpSpPr/>
              <p:nvPr/>
            </p:nvGrpSpPr>
            <p:grpSpPr>
              <a:xfrm>
                <a:off x="10077462" y="1760522"/>
                <a:ext cx="371209" cy="547101"/>
                <a:chOff x="5282139" y="2315191"/>
                <a:chExt cx="273248" cy="419317"/>
              </a:xfrm>
            </p:grpSpPr>
            <p:sp>
              <p:nvSpPr>
                <p:cNvPr id="312" name="Rectangle 311">
                  <a:extLst>
                    <a:ext uri="{FF2B5EF4-FFF2-40B4-BE49-F238E27FC236}">
                      <a16:creationId xmlns:a16="http://schemas.microsoft.com/office/drawing/2014/main" id="{5A2FD184-1035-451B-92FD-88FBBDF44C8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Freeform 13">
                  <a:extLst>
                    <a:ext uri="{FF2B5EF4-FFF2-40B4-BE49-F238E27FC236}">
                      <a16:creationId xmlns:a16="http://schemas.microsoft.com/office/drawing/2014/main" id="{1222457B-2C25-4254-AB94-44907975F66C}"/>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4" name="Freeform 13">
                  <a:extLst>
                    <a:ext uri="{FF2B5EF4-FFF2-40B4-BE49-F238E27FC236}">
                      <a16:creationId xmlns:a16="http://schemas.microsoft.com/office/drawing/2014/main" id="{345944B8-95CF-4FA7-BE63-0AAF8362AB07}"/>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13">
                  <a:extLst>
                    <a:ext uri="{FF2B5EF4-FFF2-40B4-BE49-F238E27FC236}">
                      <a16:creationId xmlns:a16="http://schemas.microsoft.com/office/drawing/2014/main" id="{3C0F87DC-5591-449A-AFFE-D2DF449EE4E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7" name="Group 306">
                <a:extLst>
                  <a:ext uri="{FF2B5EF4-FFF2-40B4-BE49-F238E27FC236}">
                    <a16:creationId xmlns:a16="http://schemas.microsoft.com/office/drawing/2014/main" id="{A05D2A86-40B2-4E34-B157-F3FD96D8AAC0}"/>
                  </a:ext>
                </a:extLst>
              </p:cNvPr>
              <p:cNvGrpSpPr/>
              <p:nvPr/>
            </p:nvGrpSpPr>
            <p:grpSpPr>
              <a:xfrm>
                <a:off x="9936224" y="1889618"/>
                <a:ext cx="371209" cy="547101"/>
                <a:chOff x="5282139" y="2315191"/>
                <a:chExt cx="273248" cy="419317"/>
              </a:xfrm>
            </p:grpSpPr>
            <p:sp>
              <p:nvSpPr>
                <p:cNvPr id="308" name="Rectangle 307">
                  <a:extLst>
                    <a:ext uri="{FF2B5EF4-FFF2-40B4-BE49-F238E27FC236}">
                      <a16:creationId xmlns:a16="http://schemas.microsoft.com/office/drawing/2014/main" id="{422C856E-1FD1-4AF5-91A6-F2DE0C27BB2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13">
                  <a:extLst>
                    <a:ext uri="{FF2B5EF4-FFF2-40B4-BE49-F238E27FC236}">
                      <a16:creationId xmlns:a16="http://schemas.microsoft.com/office/drawing/2014/main" id="{4D17E1D5-1062-4410-AB06-17A6466E755F}"/>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0" name="Freeform 13">
                  <a:extLst>
                    <a:ext uri="{FF2B5EF4-FFF2-40B4-BE49-F238E27FC236}">
                      <a16:creationId xmlns:a16="http://schemas.microsoft.com/office/drawing/2014/main" id="{602063F5-403E-4AEE-A707-0C14F2D84CC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11" name="Freeform 13">
                  <a:extLst>
                    <a:ext uri="{FF2B5EF4-FFF2-40B4-BE49-F238E27FC236}">
                      <a16:creationId xmlns:a16="http://schemas.microsoft.com/office/drawing/2014/main" id="{6EC14F68-F47C-4DF8-9E88-D1771B55C03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31" name="Group 330">
              <a:extLst>
                <a:ext uri="{FF2B5EF4-FFF2-40B4-BE49-F238E27FC236}">
                  <a16:creationId xmlns:a16="http://schemas.microsoft.com/office/drawing/2014/main" id="{866581CF-1324-4BC4-AE2A-6AC96F0E1827}"/>
                </a:ext>
              </a:extLst>
            </p:cNvPr>
            <p:cNvGrpSpPr/>
            <p:nvPr/>
          </p:nvGrpSpPr>
          <p:grpSpPr>
            <a:xfrm>
              <a:off x="10062601" y="3978788"/>
              <a:ext cx="1645920" cy="1094952"/>
              <a:chOff x="10051352" y="2353525"/>
              <a:chExt cx="1645920" cy="1094952"/>
            </a:xfrm>
          </p:grpSpPr>
          <p:sp>
            <p:nvSpPr>
              <p:cNvPr id="332" name="Text background 1">
                <a:extLst>
                  <a:ext uri="{FF2B5EF4-FFF2-40B4-BE49-F238E27FC236}">
                    <a16:creationId xmlns:a16="http://schemas.microsoft.com/office/drawing/2014/main" id="{29EF2246-D137-463E-9C71-AAF18D7EBFF9}"/>
                  </a:ext>
                </a:extLst>
              </p:cNvPr>
              <p:cNvSpPr/>
              <p:nvPr/>
            </p:nvSpPr>
            <p:spPr bwMode="auto">
              <a:xfrm>
                <a:off x="10167359" y="2400754"/>
                <a:ext cx="1448906" cy="3293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3" name="Rectangle: Rounded Corners 332">
                <a:extLst>
                  <a:ext uri="{FF2B5EF4-FFF2-40B4-BE49-F238E27FC236}">
                    <a16:creationId xmlns:a16="http://schemas.microsoft.com/office/drawing/2014/main" id="{09969019-D92B-469F-9429-5EE2AC50B7D8}"/>
                  </a:ext>
                </a:extLst>
              </p:cNvPr>
              <p:cNvSpPr/>
              <p:nvPr/>
            </p:nvSpPr>
            <p:spPr bwMode="auto">
              <a:xfrm>
                <a:off x="10051352" y="2353525"/>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10" name="Group 9">
            <a:extLst>
              <a:ext uri="{FF2B5EF4-FFF2-40B4-BE49-F238E27FC236}">
                <a16:creationId xmlns:a16="http://schemas.microsoft.com/office/drawing/2014/main" id="{B96F482E-8BD4-404F-B606-89D608BFFD56}"/>
              </a:ext>
            </a:extLst>
          </p:cNvPr>
          <p:cNvGrpSpPr/>
          <p:nvPr/>
        </p:nvGrpSpPr>
        <p:grpSpPr>
          <a:xfrm>
            <a:off x="8188852" y="5605521"/>
            <a:ext cx="1645920" cy="1094952"/>
            <a:chOff x="8188852" y="5605521"/>
            <a:chExt cx="1645920" cy="1094952"/>
          </a:xfrm>
        </p:grpSpPr>
        <p:grpSp>
          <p:nvGrpSpPr>
            <p:cNvPr id="334" name="Group 333">
              <a:extLst>
                <a:ext uri="{FF2B5EF4-FFF2-40B4-BE49-F238E27FC236}">
                  <a16:creationId xmlns:a16="http://schemas.microsoft.com/office/drawing/2014/main" id="{F66F3689-CAD2-42C1-B639-33D76B20B587}"/>
                </a:ext>
              </a:extLst>
            </p:cNvPr>
            <p:cNvGrpSpPr/>
            <p:nvPr/>
          </p:nvGrpSpPr>
          <p:grpSpPr>
            <a:xfrm>
              <a:off x="8342502" y="5672113"/>
              <a:ext cx="940569" cy="1004301"/>
              <a:chOff x="9936224" y="1432418"/>
              <a:chExt cx="940569" cy="1004301"/>
            </a:xfrm>
          </p:grpSpPr>
          <p:grpSp>
            <p:nvGrpSpPr>
              <p:cNvPr id="335" name="Group 334">
                <a:extLst>
                  <a:ext uri="{FF2B5EF4-FFF2-40B4-BE49-F238E27FC236}">
                    <a16:creationId xmlns:a16="http://schemas.microsoft.com/office/drawing/2014/main" id="{68AB5164-BEDC-4323-83A6-C56BBD5CD7CE}"/>
                  </a:ext>
                </a:extLst>
              </p:cNvPr>
              <p:cNvGrpSpPr/>
              <p:nvPr/>
            </p:nvGrpSpPr>
            <p:grpSpPr>
              <a:xfrm>
                <a:off x="10505584" y="1432418"/>
                <a:ext cx="371209" cy="547101"/>
                <a:chOff x="5282139" y="2315191"/>
                <a:chExt cx="273248" cy="419317"/>
              </a:xfrm>
            </p:grpSpPr>
            <p:sp>
              <p:nvSpPr>
                <p:cNvPr id="356" name="Rectangle 355">
                  <a:extLst>
                    <a:ext uri="{FF2B5EF4-FFF2-40B4-BE49-F238E27FC236}">
                      <a16:creationId xmlns:a16="http://schemas.microsoft.com/office/drawing/2014/main" id="{2B2E4EBF-2348-41A8-B1A5-739A3DEBFB5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Freeform 13">
                  <a:extLst>
                    <a:ext uri="{FF2B5EF4-FFF2-40B4-BE49-F238E27FC236}">
                      <a16:creationId xmlns:a16="http://schemas.microsoft.com/office/drawing/2014/main" id="{80E6483B-02A1-414D-A66D-D18A001EB170}"/>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8" name="Freeform 13">
                  <a:extLst>
                    <a:ext uri="{FF2B5EF4-FFF2-40B4-BE49-F238E27FC236}">
                      <a16:creationId xmlns:a16="http://schemas.microsoft.com/office/drawing/2014/main" id="{96620543-63D4-4E00-A06A-2543A0F3E097}"/>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9" name="Freeform 13">
                  <a:extLst>
                    <a:ext uri="{FF2B5EF4-FFF2-40B4-BE49-F238E27FC236}">
                      <a16:creationId xmlns:a16="http://schemas.microsoft.com/office/drawing/2014/main" id="{AF7F3C20-B254-474F-AD44-F38FE0987BDA}"/>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6" name="Group 335">
                <a:extLst>
                  <a:ext uri="{FF2B5EF4-FFF2-40B4-BE49-F238E27FC236}">
                    <a16:creationId xmlns:a16="http://schemas.microsoft.com/office/drawing/2014/main" id="{67AF0428-086B-4ED0-8693-F9C9979B06BC}"/>
                  </a:ext>
                </a:extLst>
              </p:cNvPr>
              <p:cNvGrpSpPr/>
              <p:nvPr/>
            </p:nvGrpSpPr>
            <p:grpSpPr>
              <a:xfrm>
                <a:off x="10353638" y="1550334"/>
                <a:ext cx="371209" cy="547101"/>
                <a:chOff x="5282139" y="2315191"/>
                <a:chExt cx="273248" cy="419317"/>
              </a:xfrm>
            </p:grpSpPr>
            <p:sp>
              <p:nvSpPr>
                <p:cNvPr id="352" name="Rectangle 351">
                  <a:extLst>
                    <a:ext uri="{FF2B5EF4-FFF2-40B4-BE49-F238E27FC236}">
                      <a16:creationId xmlns:a16="http://schemas.microsoft.com/office/drawing/2014/main" id="{8F7E4F2A-5758-4CDB-AB9C-78E24768F2D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Freeform 13">
                  <a:extLst>
                    <a:ext uri="{FF2B5EF4-FFF2-40B4-BE49-F238E27FC236}">
                      <a16:creationId xmlns:a16="http://schemas.microsoft.com/office/drawing/2014/main" id="{6683B8A6-DE85-494F-AED3-CEF6737BF92E}"/>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4" name="Freeform 13">
                  <a:extLst>
                    <a:ext uri="{FF2B5EF4-FFF2-40B4-BE49-F238E27FC236}">
                      <a16:creationId xmlns:a16="http://schemas.microsoft.com/office/drawing/2014/main" id="{C3DCA43C-DE6D-45E6-B169-E1D64633DE91}"/>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5" name="Freeform 13">
                  <a:extLst>
                    <a:ext uri="{FF2B5EF4-FFF2-40B4-BE49-F238E27FC236}">
                      <a16:creationId xmlns:a16="http://schemas.microsoft.com/office/drawing/2014/main" id="{81795036-7CF8-46A1-A838-58CEC7925329}"/>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7" name="Group 336">
                <a:extLst>
                  <a:ext uri="{FF2B5EF4-FFF2-40B4-BE49-F238E27FC236}">
                    <a16:creationId xmlns:a16="http://schemas.microsoft.com/office/drawing/2014/main" id="{B4953229-C4BF-4B36-96AB-D517E4E4A33B}"/>
                  </a:ext>
                </a:extLst>
              </p:cNvPr>
              <p:cNvGrpSpPr/>
              <p:nvPr/>
            </p:nvGrpSpPr>
            <p:grpSpPr>
              <a:xfrm>
                <a:off x="10228059" y="1643644"/>
                <a:ext cx="371209" cy="547101"/>
                <a:chOff x="5282139" y="2315191"/>
                <a:chExt cx="273248" cy="419317"/>
              </a:xfrm>
            </p:grpSpPr>
            <p:sp>
              <p:nvSpPr>
                <p:cNvPr id="348" name="Rectangle 347">
                  <a:extLst>
                    <a:ext uri="{FF2B5EF4-FFF2-40B4-BE49-F238E27FC236}">
                      <a16:creationId xmlns:a16="http://schemas.microsoft.com/office/drawing/2014/main" id="{9DD08ABC-99BC-418B-AFB9-A72654CDD76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Freeform 13">
                  <a:extLst>
                    <a:ext uri="{FF2B5EF4-FFF2-40B4-BE49-F238E27FC236}">
                      <a16:creationId xmlns:a16="http://schemas.microsoft.com/office/drawing/2014/main" id="{5750B0EF-E0C1-4722-8420-EDC2C973D815}"/>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0" name="Freeform 13">
                  <a:extLst>
                    <a:ext uri="{FF2B5EF4-FFF2-40B4-BE49-F238E27FC236}">
                      <a16:creationId xmlns:a16="http://schemas.microsoft.com/office/drawing/2014/main" id="{83195863-95D7-45DA-86A7-1F13855E361B}"/>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1" name="Freeform 13">
                  <a:extLst>
                    <a:ext uri="{FF2B5EF4-FFF2-40B4-BE49-F238E27FC236}">
                      <a16:creationId xmlns:a16="http://schemas.microsoft.com/office/drawing/2014/main" id="{5B97E335-44DF-47DC-882F-5F2BBAB3A9D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8" name="Group 337">
                <a:extLst>
                  <a:ext uri="{FF2B5EF4-FFF2-40B4-BE49-F238E27FC236}">
                    <a16:creationId xmlns:a16="http://schemas.microsoft.com/office/drawing/2014/main" id="{8FB5EBB7-B25A-430F-8E1C-AAD3AB28C976}"/>
                  </a:ext>
                </a:extLst>
              </p:cNvPr>
              <p:cNvGrpSpPr/>
              <p:nvPr/>
            </p:nvGrpSpPr>
            <p:grpSpPr>
              <a:xfrm>
                <a:off x="10077462" y="1760522"/>
                <a:ext cx="371209" cy="547101"/>
                <a:chOff x="5282139" y="2315191"/>
                <a:chExt cx="273248" cy="419317"/>
              </a:xfrm>
            </p:grpSpPr>
            <p:sp>
              <p:nvSpPr>
                <p:cNvPr id="344" name="Rectangle 343">
                  <a:extLst>
                    <a:ext uri="{FF2B5EF4-FFF2-40B4-BE49-F238E27FC236}">
                      <a16:creationId xmlns:a16="http://schemas.microsoft.com/office/drawing/2014/main" id="{B60E134A-16FF-4D53-A468-B58499800369}"/>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Freeform 13">
                  <a:extLst>
                    <a:ext uri="{FF2B5EF4-FFF2-40B4-BE49-F238E27FC236}">
                      <a16:creationId xmlns:a16="http://schemas.microsoft.com/office/drawing/2014/main" id="{8D5F4D17-2B79-44B9-9A76-E7B86D9A693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13">
                  <a:extLst>
                    <a:ext uri="{FF2B5EF4-FFF2-40B4-BE49-F238E27FC236}">
                      <a16:creationId xmlns:a16="http://schemas.microsoft.com/office/drawing/2014/main" id="{E6CA84FB-0F43-4B6C-90DB-D3C0AB8BBF62}"/>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7" name="Freeform 13">
                  <a:extLst>
                    <a:ext uri="{FF2B5EF4-FFF2-40B4-BE49-F238E27FC236}">
                      <a16:creationId xmlns:a16="http://schemas.microsoft.com/office/drawing/2014/main" id="{92A7E9BE-E0D4-4386-A0AE-4BCFAE80CE1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CC1F9315-07D2-4346-916B-279A7CA57130}"/>
                  </a:ext>
                </a:extLst>
              </p:cNvPr>
              <p:cNvGrpSpPr/>
              <p:nvPr/>
            </p:nvGrpSpPr>
            <p:grpSpPr>
              <a:xfrm>
                <a:off x="9936224" y="1889618"/>
                <a:ext cx="371209" cy="547101"/>
                <a:chOff x="5282139" y="2315191"/>
                <a:chExt cx="273248" cy="419317"/>
              </a:xfrm>
            </p:grpSpPr>
            <p:sp>
              <p:nvSpPr>
                <p:cNvPr id="340" name="Rectangle 339">
                  <a:extLst>
                    <a:ext uri="{FF2B5EF4-FFF2-40B4-BE49-F238E27FC236}">
                      <a16:creationId xmlns:a16="http://schemas.microsoft.com/office/drawing/2014/main" id="{3E94612C-E0AA-4844-ABBB-344B7BB7BA81}"/>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1" name="Freeform 13">
                  <a:extLst>
                    <a:ext uri="{FF2B5EF4-FFF2-40B4-BE49-F238E27FC236}">
                      <a16:creationId xmlns:a16="http://schemas.microsoft.com/office/drawing/2014/main" id="{1F568D8C-5768-45FB-BF34-82B3E2B91773}"/>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2" name="Freeform 13">
                  <a:extLst>
                    <a:ext uri="{FF2B5EF4-FFF2-40B4-BE49-F238E27FC236}">
                      <a16:creationId xmlns:a16="http://schemas.microsoft.com/office/drawing/2014/main" id="{EE960B3C-2CA3-4CE5-8C8F-541DCF8416EC}"/>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13">
                  <a:extLst>
                    <a:ext uri="{FF2B5EF4-FFF2-40B4-BE49-F238E27FC236}">
                      <a16:creationId xmlns:a16="http://schemas.microsoft.com/office/drawing/2014/main" id="{B5FAD38E-18EC-4B4C-99DC-500DF5FA9CF2}"/>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86" name="Group 385">
              <a:extLst>
                <a:ext uri="{FF2B5EF4-FFF2-40B4-BE49-F238E27FC236}">
                  <a16:creationId xmlns:a16="http://schemas.microsoft.com/office/drawing/2014/main" id="{ED927598-948D-41C9-B4B8-47E81832484C}"/>
                </a:ext>
              </a:extLst>
            </p:cNvPr>
            <p:cNvGrpSpPr/>
            <p:nvPr/>
          </p:nvGrpSpPr>
          <p:grpSpPr>
            <a:xfrm>
              <a:off x="8188852" y="5605521"/>
              <a:ext cx="1645920" cy="1094952"/>
              <a:chOff x="8189877" y="2372394"/>
              <a:chExt cx="1645920" cy="1094952"/>
            </a:xfrm>
          </p:grpSpPr>
          <p:sp>
            <p:nvSpPr>
              <p:cNvPr id="387" name="Text background 2">
                <a:extLst>
                  <a:ext uri="{FF2B5EF4-FFF2-40B4-BE49-F238E27FC236}">
                    <a16:creationId xmlns:a16="http://schemas.microsoft.com/office/drawing/2014/main" id="{2A3EDE57-E109-4E9F-B60A-1737B8F7FE64}"/>
                  </a:ext>
                </a:extLst>
              </p:cNvPr>
              <p:cNvSpPr/>
              <p:nvPr/>
            </p:nvSpPr>
            <p:spPr bwMode="auto">
              <a:xfrm>
                <a:off x="8282228" y="2413266"/>
                <a:ext cx="1448906" cy="3180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8" name="Rectangle: Rounded Corners 387">
                <a:extLst>
                  <a:ext uri="{FF2B5EF4-FFF2-40B4-BE49-F238E27FC236}">
                    <a16:creationId xmlns:a16="http://schemas.microsoft.com/office/drawing/2014/main" id="{1B09051F-52B0-4627-8EB2-9332C688B6A1}"/>
                  </a:ext>
                </a:extLst>
              </p:cNvPr>
              <p:cNvSpPr/>
              <p:nvPr/>
            </p:nvSpPr>
            <p:spPr bwMode="auto">
              <a:xfrm>
                <a:off x="8189877" y="2372394"/>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grpSp>
        <p:nvGrpSpPr>
          <p:cNvPr id="11" name="Group 10">
            <a:extLst>
              <a:ext uri="{FF2B5EF4-FFF2-40B4-BE49-F238E27FC236}">
                <a16:creationId xmlns:a16="http://schemas.microsoft.com/office/drawing/2014/main" id="{71DCEBD3-3FA5-46CD-AE6A-6C0BDFADB223}"/>
              </a:ext>
            </a:extLst>
          </p:cNvPr>
          <p:cNvGrpSpPr/>
          <p:nvPr/>
        </p:nvGrpSpPr>
        <p:grpSpPr>
          <a:xfrm>
            <a:off x="10050327" y="5586652"/>
            <a:ext cx="1645920" cy="1094952"/>
            <a:chOff x="10050327" y="5586652"/>
            <a:chExt cx="1645920" cy="1094952"/>
          </a:xfrm>
        </p:grpSpPr>
        <p:grpSp>
          <p:nvGrpSpPr>
            <p:cNvPr id="360" name="Group 359">
              <a:extLst>
                <a:ext uri="{FF2B5EF4-FFF2-40B4-BE49-F238E27FC236}">
                  <a16:creationId xmlns:a16="http://schemas.microsoft.com/office/drawing/2014/main" id="{6FD29D78-E62E-485D-9998-3598DA18EFF6}"/>
                </a:ext>
              </a:extLst>
            </p:cNvPr>
            <p:cNvGrpSpPr/>
            <p:nvPr/>
          </p:nvGrpSpPr>
          <p:grpSpPr>
            <a:xfrm>
              <a:off x="10208822" y="5635334"/>
              <a:ext cx="940569" cy="1004301"/>
              <a:chOff x="9936224" y="1432418"/>
              <a:chExt cx="940569" cy="1004301"/>
            </a:xfrm>
          </p:grpSpPr>
          <p:grpSp>
            <p:nvGrpSpPr>
              <p:cNvPr id="361" name="Group 360">
                <a:extLst>
                  <a:ext uri="{FF2B5EF4-FFF2-40B4-BE49-F238E27FC236}">
                    <a16:creationId xmlns:a16="http://schemas.microsoft.com/office/drawing/2014/main" id="{1F1A53F4-AE5D-4EB7-8F7D-75A55905B3A2}"/>
                  </a:ext>
                </a:extLst>
              </p:cNvPr>
              <p:cNvGrpSpPr/>
              <p:nvPr/>
            </p:nvGrpSpPr>
            <p:grpSpPr>
              <a:xfrm>
                <a:off x="10505584" y="1432418"/>
                <a:ext cx="371209" cy="547101"/>
                <a:chOff x="5282139" y="2315191"/>
                <a:chExt cx="273248" cy="419317"/>
              </a:xfrm>
            </p:grpSpPr>
            <p:sp>
              <p:nvSpPr>
                <p:cNvPr id="382" name="Rectangle 381">
                  <a:extLst>
                    <a:ext uri="{FF2B5EF4-FFF2-40B4-BE49-F238E27FC236}">
                      <a16:creationId xmlns:a16="http://schemas.microsoft.com/office/drawing/2014/main" id="{C126B65C-4B0F-4908-8425-A71E6C6D299C}"/>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Freeform 13">
                  <a:extLst>
                    <a:ext uri="{FF2B5EF4-FFF2-40B4-BE49-F238E27FC236}">
                      <a16:creationId xmlns:a16="http://schemas.microsoft.com/office/drawing/2014/main" id="{CE8A510C-46E2-4A9C-BC43-8655155D7A7F}"/>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4" name="Freeform 13">
                  <a:extLst>
                    <a:ext uri="{FF2B5EF4-FFF2-40B4-BE49-F238E27FC236}">
                      <a16:creationId xmlns:a16="http://schemas.microsoft.com/office/drawing/2014/main" id="{12B457F7-F66F-49CF-85D5-F83E5F76E4BD}"/>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5" name="Freeform 13">
                  <a:extLst>
                    <a:ext uri="{FF2B5EF4-FFF2-40B4-BE49-F238E27FC236}">
                      <a16:creationId xmlns:a16="http://schemas.microsoft.com/office/drawing/2014/main" id="{4D3F33A0-0BF0-4BFF-8D49-EA537E1B8865}"/>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2" name="Group 361">
                <a:extLst>
                  <a:ext uri="{FF2B5EF4-FFF2-40B4-BE49-F238E27FC236}">
                    <a16:creationId xmlns:a16="http://schemas.microsoft.com/office/drawing/2014/main" id="{7D0C680E-5926-4944-81FC-755B4DF778DD}"/>
                  </a:ext>
                </a:extLst>
              </p:cNvPr>
              <p:cNvGrpSpPr/>
              <p:nvPr/>
            </p:nvGrpSpPr>
            <p:grpSpPr>
              <a:xfrm>
                <a:off x="10353638" y="1550334"/>
                <a:ext cx="371209" cy="547101"/>
                <a:chOff x="5282139" y="2315191"/>
                <a:chExt cx="273248" cy="419317"/>
              </a:xfrm>
            </p:grpSpPr>
            <p:sp>
              <p:nvSpPr>
                <p:cNvPr id="378" name="Rectangle 377">
                  <a:extLst>
                    <a:ext uri="{FF2B5EF4-FFF2-40B4-BE49-F238E27FC236}">
                      <a16:creationId xmlns:a16="http://schemas.microsoft.com/office/drawing/2014/main" id="{5D8F60D7-E7D5-40A6-BCFC-B0392805AB42}"/>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9" name="Freeform 13">
                  <a:extLst>
                    <a:ext uri="{FF2B5EF4-FFF2-40B4-BE49-F238E27FC236}">
                      <a16:creationId xmlns:a16="http://schemas.microsoft.com/office/drawing/2014/main" id="{E07F65A4-62F5-4F00-B9CE-E6696A22D248}"/>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0" name="Freeform 13">
                  <a:extLst>
                    <a:ext uri="{FF2B5EF4-FFF2-40B4-BE49-F238E27FC236}">
                      <a16:creationId xmlns:a16="http://schemas.microsoft.com/office/drawing/2014/main" id="{647E052D-532E-41F4-B8B2-C77BFE7D3961}"/>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81" name="Freeform 13">
                  <a:extLst>
                    <a:ext uri="{FF2B5EF4-FFF2-40B4-BE49-F238E27FC236}">
                      <a16:creationId xmlns:a16="http://schemas.microsoft.com/office/drawing/2014/main" id="{0CFFD03C-52D1-45F9-A791-67D8056DF8EB}"/>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6DEB281E-3802-42F0-9A23-8C3F6A1B906B}"/>
                  </a:ext>
                </a:extLst>
              </p:cNvPr>
              <p:cNvGrpSpPr/>
              <p:nvPr/>
            </p:nvGrpSpPr>
            <p:grpSpPr>
              <a:xfrm>
                <a:off x="10228059" y="1643644"/>
                <a:ext cx="371209" cy="547101"/>
                <a:chOff x="5282139" y="2315191"/>
                <a:chExt cx="273248" cy="419317"/>
              </a:xfrm>
            </p:grpSpPr>
            <p:sp>
              <p:nvSpPr>
                <p:cNvPr id="374" name="Rectangle 373">
                  <a:extLst>
                    <a:ext uri="{FF2B5EF4-FFF2-40B4-BE49-F238E27FC236}">
                      <a16:creationId xmlns:a16="http://schemas.microsoft.com/office/drawing/2014/main" id="{D86A4F43-49E1-4915-87A5-B8BB071BDEAC}"/>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Freeform 13">
                  <a:extLst>
                    <a:ext uri="{FF2B5EF4-FFF2-40B4-BE49-F238E27FC236}">
                      <a16:creationId xmlns:a16="http://schemas.microsoft.com/office/drawing/2014/main" id="{7DEEBDD6-D4A4-419E-A4D5-CD7F6C83F976}"/>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6" name="Freeform 13">
                  <a:extLst>
                    <a:ext uri="{FF2B5EF4-FFF2-40B4-BE49-F238E27FC236}">
                      <a16:creationId xmlns:a16="http://schemas.microsoft.com/office/drawing/2014/main" id="{083301DD-08ED-4AFC-B005-E1F9A076C9F5}"/>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7" name="Freeform 13">
                  <a:extLst>
                    <a:ext uri="{FF2B5EF4-FFF2-40B4-BE49-F238E27FC236}">
                      <a16:creationId xmlns:a16="http://schemas.microsoft.com/office/drawing/2014/main" id="{28392C3E-1877-42E1-A979-07F0DF8BB714}"/>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4" name="Group 363">
                <a:extLst>
                  <a:ext uri="{FF2B5EF4-FFF2-40B4-BE49-F238E27FC236}">
                    <a16:creationId xmlns:a16="http://schemas.microsoft.com/office/drawing/2014/main" id="{0302DDDD-5B27-485D-A716-7FF35CD2D535}"/>
                  </a:ext>
                </a:extLst>
              </p:cNvPr>
              <p:cNvGrpSpPr/>
              <p:nvPr/>
            </p:nvGrpSpPr>
            <p:grpSpPr>
              <a:xfrm>
                <a:off x="10077462" y="1760522"/>
                <a:ext cx="371209" cy="547101"/>
                <a:chOff x="5282139" y="2315191"/>
                <a:chExt cx="273248" cy="419317"/>
              </a:xfrm>
            </p:grpSpPr>
            <p:sp>
              <p:nvSpPr>
                <p:cNvPr id="370" name="Rectangle 369">
                  <a:extLst>
                    <a:ext uri="{FF2B5EF4-FFF2-40B4-BE49-F238E27FC236}">
                      <a16:creationId xmlns:a16="http://schemas.microsoft.com/office/drawing/2014/main" id="{ECFDE1D7-B9C7-4C8E-9942-A7F8E8DE0353}"/>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1" name="Freeform 13">
                  <a:extLst>
                    <a:ext uri="{FF2B5EF4-FFF2-40B4-BE49-F238E27FC236}">
                      <a16:creationId xmlns:a16="http://schemas.microsoft.com/office/drawing/2014/main" id="{CAC35E77-206E-4805-A6F8-2FCE72B2018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2" name="Freeform 13">
                  <a:extLst>
                    <a:ext uri="{FF2B5EF4-FFF2-40B4-BE49-F238E27FC236}">
                      <a16:creationId xmlns:a16="http://schemas.microsoft.com/office/drawing/2014/main" id="{3CD36E65-B466-4A79-99B0-376B2D5D675F}"/>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3" name="Freeform 13">
                  <a:extLst>
                    <a:ext uri="{FF2B5EF4-FFF2-40B4-BE49-F238E27FC236}">
                      <a16:creationId xmlns:a16="http://schemas.microsoft.com/office/drawing/2014/main" id="{AA6E71BD-417F-46B5-8C88-0794B4D8E10E}"/>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5" name="Group 364">
                <a:extLst>
                  <a:ext uri="{FF2B5EF4-FFF2-40B4-BE49-F238E27FC236}">
                    <a16:creationId xmlns:a16="http://schemas.microsoft.com/office/drawing/2014/main" id="{6F1C0665-8FA5-42E0-AD74-35E0D0D5A09F}"/>
                  </a:ext>
                </a:extLst>
              </p:cNvPr>
              <p:cNvGrpSpPr/>
              <p:nvPr/>
            </p:nvGrpSpPr>
            <p:grpSpPr>
              <a:xfrm>
                <a:off x="9936224" y="1889618"/>
                <a:ext cx="371209" cy="547101"/>
                <a:chOff x="5282139" y="2315191"/>
                <a:chExt cx="273248" cy="419317"/>
              </a:xfrm>
            </p:grpSpPr>
            <p:sp>
              <p:nvSpPr>
                <p:cNvPr id="366" name="Rectangle 365">
                  <a:extLst>
                    <a:ext uri="{FF2B5EF4-FFF2-40B4-BE49-F238E27FC236}">
                      <a16:creationId xmlns:a16="http://schemas.microsoft.com/office/drawing/2014/main" id="{D9683FBD-C30E-4E45-9284-1C26D3A990DF}"/>
                    </a:ext>
                  </a:extLst>
                </p:cNvPr>
                <p:cNvSpPr/>
                <p:nvPr/>
              </p:nvSpPr>
              <p:spPr bwMode="auto">
                <a:xfrm>
                  <a:off x="5282139" y="2315191"/>
                  <a:ext cx="273248" cy="419317"/>
                </a:xfrm>
                <a:prstGeom prst="rect">
                  <a:avLst/>
                </a:prstGeom>
                <a:solidFill>
                  <a:srgbClr val="4E4E5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Freeform 13">
                  <a:extLst>
                    <a:ext uri="{FF2B5EF4-FFF2-40B4-BE49-F238E27FC236}">
                      <a16:creationId xmlns:a16="http://schemas.microsoft.com/office/drawing/2014/main" id="{568B5A5A-66D5-499F-9363-520676A90624}"/>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8" name="Freeform 13">
                  <a:extLst>
                    <a:ext uri="{FF2B5EF4-FFF2-40B4-BE49-F238E27FC236}">
                      <a16:creationId xmlns:a16="http://schemas.microsoft.com/office/drawing/2014/main" id="{6622AF06-0A7A-47F4-8F3D-C2BACF34D5C9}"/>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69" name="Freeform 13">
                  <a:extLst>
                    <a:ext uri="{FF2B5EF4-FFF2-40B4-BE49-F238E27FC236}">
                      <a16:creationId xmlns:a16="http://schemas.microsoft.com/office/drawing/2014/main" id="{BC5D735E-14F8-4378-A0C7-7E9631ACBA8C}"/>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89" name="Group 388">
              <a:extLst>
                <a:ext uri="{FF2B5EF4-FFF2-40B4-BE49-F238E27FC236}">
                  <a16:creationId xmlns:a16="http://schemas.microsoft.com/office/drawing/2014/main" id="{1EAE4A86-7995-47C7-B003-4F2D0101D7B8}"/>
                </a:ext>
              </a:extLst>
            </p:cNvPr>
            <p:cNvGrpSpPr/>
            <p:nvPr/>
          </p:nvGrpSpPr>
          <p:grpSpPr>
            <a:xfrm>
              <a:off x="10050327" y="5586652"/>
              <a:ext cx="1645920" cy="1094952"/>
              <a:chOff x="10051352" y="2353525"/>
              <a:chExt cx="1645920" cy="1094952"/>
            </a:xfrm>
          </p:grpSpPr>
          <p:sp>
            <p:nvSpPr>
              <p:cNvPr id="390" name="Text background 1">
                <a:extLst>
                  <a:ext uri="{FF2B5EF4-FFF2-40B4-BE49-F238E27FC236}">
                    <a16:creationId xmlns:a16="http://schemas.microsoft.com/office/drawing/2014/main" id="{D2B73E3A-9F0B-49F1-8639-089E24A21743}"/>
                  </a:ext>
                </a:extLst>
              </p:cNvPr>
              <p:cNvSpPr/>
              <p:nvPr/>
            </p:nvSpPr>
            <p:spPr bwMode="auto">
              <a:xfrm>
                <a:off x="10167359" y="2400754"/>
                <a:ext cx="1448906" cy="32930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1" name="Rectangle: Rounded Corners 390">
                <a:extLst>
                  <a:ext uri="{FF2B5EF4-FFF2-40B4-BE49-F238E27FC236}">
                    <a16:creationId xmlns:a16="http://schemas.microsoft.com/office/drawing/2014/main" id="{653707E3-9674-4DB6-BF5E-3AC95E6C1B64}"/>
                  </a:ext>
                </a:extLst>
              </p:cNvPr>
              <p:cNvSpPr/>
              <p:nvPr/>
            </p:nvSpPr>
            <p:spPr bwMode="auto">
              <a:xfrm>
                <a:off x="10051352" y="2353525"/>
                <a:ext cx="1645920" cy="1094952"/>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Placement Grp</a:t>
                </a:r>
              </a:p>
            </p:txBody>
          </p:sp>
        </p:grpSp>
      </p:grpSp>
      <p:sp>
        <p:nvSpPr>
          <p:cNvPr id="392" name="Star: 10 Points 391">
            <a:extLst>
              <a:ext uri="{FF2B5EF4-FFF2-40B4-BE49-F238E27FC236}">
                <a16:creationId xmlns:a16="http://schemas.microsoft.com/office/drawing/2014/main" id="{27884FCA-A8F3-4AC9-BEBE-C5A517D8F21B}"/>
              </a:ext>
            </a:extLst>
          </p:cNvPr>
          <p:cNvSpPr>
            <a:spLocks noChangeAspect="1"/>
          </p:cNvSpPr>
          <p:nvPr/>
        </p:nvSpPr>
        <p:spPr bwMode="auto">
          <a:xfrm>
            <a:off x="9980053" y="130867"/>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Use VMSS for large deployments. </a:t>
            </a: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sym typeface="Wingdings" panose="05000000000000000000" pitchFamily="2" charset="2"/>
              </a:rPr>
              <a: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3" name="Star: 10 Points 392">
            <a:extLst>
              <a:ext uri="{FF2B5EF4-FFF2-40B4-BE49-F238E27FC236}">
                <a16:creationId xmlns:a16="http://schemas.microsoft.com/office/drawing/2014/main" id="{51CD886E-F2CC-4E55-969D-11C9ABEF5136}"/>
              </a:ext>
            </a:extLst>
          </p:cNvPr>
          <p:cNvSpPr>
            <a:spLocks noChangeAspect="1"/>
          </p:cNvSpPr>
          <p:nvPr/>
        </p:nvSpPr>
        <p:spPr bwMode="auto">
          <a:xfrm>
            <a:off x="4013100" y="1706148"/>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Pets have more integrated tooling today: backup, ASR, …</a:t>
            </a:r>
          </a:p>
        </p:txBody>
      </p:sp>
    </p:spTree>
    <p:extLst>
      <p:ext uri="{BB962C8B-B14F-4D97-AF65-F5344CB8AC3E}">
        <p14:creationId xmlns:p14="http://schemas.microsoft.com/office/powerpoint/2010/main" val="2555426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2"/>
                                        </p:tgtEl>
                                        <p:attrNameLst>
                                          <p:attrName>style.visibility</p:attrName>
                                        </p:attrNameLst>
                                      </p:cBhvr>
                                      <p:to>
                                        <p:strVal val="visible"/>
                                      </p:to>
                                    </p:set>
                                    <p:animEffect transition="in" filter="fade">
                                      <p:cBhvr>
                                        <p:cTn id="32" dur="500"/>
                                        <p:tgtEl>
                                          <p:spTgt spid="39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3"/>
                                        </p:tgtEl>
                                        <p:attrNameLst>
                                          <p:attrName>style.visibility</p:attrName>
                                        </p:attrNameLst>
                                      </p:cBhvr>
                                      <p:to>
                                        <p:strVal val="visible"/>
                                      </p:to>
                                    </p:set>
                                    <p:animEffect transition="in" filter="fade">
                                      <p:cBhvr>
                                        <p:cTn id="37"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P spid="39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50B4-16EC-4882-B572-20F11C56FB4E}"/>
              </a:ext>
            </a:extLst>
          </p:cNvPr>
          <p:cNvSpPr>
            <a:spLocks noGrp="1"/>
          </p:cNvSpPr>
          <p:nvPr>
            <p:ph type="title"/>
          </p:nvPr>
        </p:nvSpPr>
        <p:spPr/>
        <p:txBody>
          <a:bodyPr/>
          <a:lstStyle/>
          <a:p>
            <a:r>
              <a:rPr lang="en-US" dirty="0"/>
              <a:t>Why choose VM Scale Sets (VMSS)?</a:t>
            </a:r>
          </a:p>
        </p:txBody>
      </p:sp>
      <p:sp>
        <p:nvSpPr>
          <p:cNvPr id="3" name="Text Placeholder 2">
            <a:extLst>
              <a:ext uri="{FF2B5EF4-FFF2-40B4-BE49-F238E27FC236}">
                <a16:creationId xmlns:a16="http://schemas.microsoft.com/office/drawing/2014/main" id="{F687F934-9B42-49CF-B822-4DEB3529A6BD}"/>
              </a:ext>
            </a:extLst>
          </p:cNvPr>
          <p:cNvSpPr>
            <a:spLocks noGrp="1"/>
          </p:cNvSpPr>
          <p:nvPr>
            <p:ph type="body" sz="quarter" idx="10"/>
          </p:nvPr>
        </p:nvSpPr>
        <p:spPr>
          <a:xfrm>
            <a:off x="586390" y="1306286"/>
            <a:ext cx="11018520" cy="5232202"/>
          </a:xfrm>
        </p:spPr>
        <p:txBody>
          <a:bodyPr/>
          <a:lstStyle/>
          <a:p>
            <a:pPr marL="6858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Elasticity of VMs in the cloud with Autoscaling</a:t>
            </a:r>
          </a:p>
          <a:p>
            <a:pPr marL="914400" lvl="2"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Auto scale-out and scale-in based on health metrics, custom metrics</a:t>
            </a:r>
          </a:p>
          <a:p>
            <a:pPr marL="914400" lvl="2"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Cross-zonal deployment of VMs, and across fault-domains</a:t>
            </a:r>
          </a:p>
          <a:p>
            <a:pPr marL="914400" lvl="2" indent="-4572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6858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Templatized, optimized for concurrency, and scale</a:t>
            </a:r>
          </a:p>
          <a:p>
            <a:pPr marL="914400" lvl="2"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Deploy 1000s of identical VMs concurrently</a:t>
            </a:r>
          </a:p>
          <a:p>
            <a:pPr marL="685800" lvl="1"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a:p>
            <a:pPr marL="6858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Collection of VMs managed as a single entity</a:t>
            </a:r>
          </a:p>
          <a:p>
            <a:pPr marL="914400" lvl="2"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Integration with Azure Application Gateway, and Software Load balancer </a:t>
            </a:r>
          </a:p>
          <a:p>
            <a:pPr marL="685800" lvl="1"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a:p>
            <a:pPr marL="6858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Change management orchestration </a:t>
            </a:r>
          </a:p>
          <a:p>
            <a:pPr marL="914400" lvl="2"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Update management, auto-OS image update for guest images</a:t>
            </a:r>
          </a:p>
        </p:txBody>
      </p:sp>
      <p:sp>
        <p:nvSpPr>
          <p:cNvPr id="4" name="Star: 10 Points 3">
            <a:extLst>
              <a:ext uri="{FF2B5EF4-FFF2-40B4-BE49-F238E27FC236}">
                <a16:creationId xmlns:a16="http://schemas.microsoft.com/office/drawing/2014/main" id="{F720F916-6C8E-45F0-9352-316D70E36B82}"/>
              </a:ext>
            </a:extLst>
          </p:cNvPr>
          <p:cNvSpPr>
            <a:spLocks noChangeAspect="1"/>
          </p:cNvSpPr>
          <p:nvPr/>
        </p:nvSpPr>
        <p:spPr bwMode="auto">
          <a:xfrm>
            <a:off x="9669512" y="319512"/>
            <a:ext cx="1596257" cy="1596257"/>
          </a:xfrm>
          <a:prstGeom prst="star10">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Trick: Some management operations not available on VMSS yet</a:t>
            </a:r>
          </a:p>
        </p:txBody>
      </p:sp>
    </p:spTree>
    <p:extLst>
      <p:ext uri="{BB962C8B-B14F-4D97-AF65-F5344CB8AC3E}">
        <p14:creationId xmlns:p14="http://schemas.microsoft.com/office/powerpoint/2010/main" val="1868504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80">
                                          <p:stCondLst>
                                            <p:cond delay="0"/>
                                          </p:stCondLst>
                                        </p:cTn>
                                        <p:tgtEl>
                                          <p:spTgt spid="4"/>
                                        </p:tgtEl>
                                      </p:cBhvr>
                                    </p:animEffect>
                                    <p:anim calcmode="lin" valueType="num">
                                      <p:cBhvr>
                                        <p:cTn id="3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9" dur="26">
                                          <p:stCondLst>
                                            <p:cond delay="650"/>
                                          </p:stCondLst>
                                        </p:cTn>
                                        <p:tgtEl>
                                          <p:spTgt spid="4"/>
                                        </p:tgtEl>
                                      </p:cBhvr>
                                      <p:to x="100000" y="60000"/>
                                    </p:animScale>
                                    <p:animScale>
                                      <p:cBhvr>
                                        <p:cTn id="40" dur="166" decel="50000">
                                          <p:stCondLst>
                                            <p:cond delay="676"/>
                                          </p:stCondLst>
                                        </p:cTn>
                                        <p:tgtEl>
                                          <p:spTgt spid="4"/>
                                        </p:tgtEl>
                                      </p:cBhvr>
                                      <p:to x="100000" y="100000"/>
                                    </p:animScale>
                                    <p:animScale>
                                      <p:cBhvr>
                                        <p:cTn id="41" dur="26">
                                          <p:stCondLst>
                                            <p:cond delay="1312"/>
                                          </p:stCondLst>
                                        </p:cTn>
                                        <p:tgtEl>
                                          <p:spTgt spid="4"/>
                                        </p:tgtEl>
                                      </p:cBhvr>
                                      <p:to x="100000" y="80000"/>
                                    </p:animScale>
                                    <p:animScale>
                                      <p:cBhvr>
                                        <p:cTn id="42" dur="166" decel="50000">
                                          <p:stCondLst>
                                            <p:cond delay="1338"/>
                                          </p:stCondLst>
                                        </p:cTn>
                                        <p:tgtEl>
                                          <p:spTgt spid="4"/>
                                        </p:tgtEl>
                                      </p:cBhvr>
                                      <p:to x="100000" y="100000"/>
                                    </p:animScale>
                                    <p:animScale>
                                      <p:cBhvr>
                                        <p:cTn id="43" dur="26">
                                          <p:stCondLst>
                                            <p:cond delay="1642"/>
                                          </p:stCondLst>
                                        </p:cTn>
                                        <p:tgtEl>
                                          <p:spTgt spid="4"/>
                                        </p:tgtEl>
                                      </p:cBhvr>
                                      <p:to x="100000" y="90000"/>
                                    </p:animScale>
                                    <p:animScale>
                                      <p:cBhvr>
                                        <p:cTn id="44" dur="166" decel="50000">
                                          <p:stCondLst>
                                            <p:cond delay="1668"/>
                                          </p:stCondLst>
                                        </p:cTn>
                                        <p:tgtEl>
                                          <p:spTgt spid="4"/>
                                        </p:tgtEl>
                                      </p:cBhvr>
                                      <p:to x="100000" y="100000"/>
                                    </p:animScale>
                                    <p:animScale>
                                      <p:cBhvr>
                                        <p:cTn id="45" dur="26">
                                          <p:stCondLst>
                                            <p:cond delay="1808"/>
                                          </p:stCondLst>
                                        </p:cTn>
                                        <p:tgtEl>
                                          <p:spTgt spid="4"/>
                                        </p:tgtEl>
                                      </p:cBhvr>
                                      <p:to x="100000" y="95000"/>
                                    </p:animScale>
                                    <p:animScale>
                                      <p:cBhvr>
                                        <p:cTn id="4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VMSS Deployments</a:t>
            </a:r>
          </a:p>
        </p:txBody>
      </p:sp>
      <p:sp>
        <p:nvSpPr>
          <p:cNvPr id="25" name="Rectangle 24"/>
          <p:cNvSpPr/>
          <p:nvPr/>
        </p:nvSpPr>
        <p:spPr bwMode="auto">
          <a:xfrm>
            <a:off x="393700" y="1815446"/>
            <a:ext cx="3787672"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Multi-Placement Group</a:t>
            </a:r>
          </a:p>
        </p:txBody>
      </p:sp>
      <p:sp>
        <p:nvSpPr>
          <p:cNvPr id="26" name="Rectangle 25"/>
          <p:cNvSpPr/>
          <p:nvPr/>
        </p:nvSpPr>
        <p:spPr bwMode="auto">
          <a:xfrm>
            <a:off x="4228612" y="1815446"/>
            <a:ext cx="3787672"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Fault Domain Count</a:t>
            </a:r>
          </a:p>
        </p:txBody>
      </p:sp>
      <p:sp>
        <p:nvSpPr>
          <p:cNvPr id="27" name="Rectangle 26"/>
          <p:cNvSpPr/>
          <p:nvPr/>
        </p:nvSpPr>
        <p:spPr bwMode="auto">
          <a:xfrm>
            <a:off x="8063442" y="1815446"/>
            <a:ext cx="3831921"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Over-Provisioning</a:t>
            </a:r>
          </a:p>
        </p:txBody>
      </p:sp>
      <p:sp>
        <p:nvSpPr>
          <p:cNvPr id="28" name="TextBox 27"/>
          <p:cNvSpPr txBox="1"/>
          <p:nvPr/>
        </p:nvSpPr>
        <p:spPr>
          <a:xfrm>
            <a:off x="393700" y="2353281"/>
            <a:ext cx="3787672" cy="358569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Enable multiple placement groups unless data alignment to fault domains is critical (e.g. NoSQL database)</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Required if VMSS &gt; 100 instances</a:t>
            </a:r>
          </a:p>
        </p:txBody>
      </p:sp>
      <p:sp>
        <p:nvSpPr>
          <p:cNvPr id="29" name="TextBox 28"/>
          <p:cNvSpPr txBox="1"/>
          <p:nvPr/>
        </p:nvSpPr>
        <p:spPr>
          <a:xfrm>
            <a:off x="4228612" y="2353281"/>
            <a:ext cx="3787672" cy="358569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Set FD=1 for stateless workloads for maximum availability and successful deployments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Set FD=5 for stateful workloads with data placement requirements (Note: support for FD=2-3 coming)</a:t>
            </a:r>
          </a:p>
        </p:txBody>
      </p:sp>
      <p:sp>
        <p:nvSpPr>
          <p:cNvPr id="30" name="TextBox 29"/>
          <p:cNvSpPr txBox="1"/>
          <p:nvPr/>
        </p:nvSpPr>
        <p:spPr>
          <a:xfrm>
            <a:off x="8063442" y="2353281"/>
            <a:ext cx="3834871" cy="358569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Overprovisioning will deploy slightly more VMs than requested, and then delete the unneeded VMs once the target has been reached.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Enable overprovisioning unless the workload starts executing as soon as an instance comes up.</a:t>
            </a:r>
          </a:p>
        </p:txBody>
      </p:sp>
      <p:sp>
        <p:nvSpPr>
          <p:cNvPr id="9" name="Rectangle 8">
            <a:extLst>
              <a:ext uri="{FF2B5EF4-FFF2-40B4-BE49-F238E27FC236}">
                <a16:creationId xmlns:a16="http://schemas.microsoft.com/office/drawing/2014/main" id="{86842CAC-C679-4573-81A1-EA5A5477C306}"/>
              </a:ext>
            </a:extLst>
          </p:cNvPr>
          <p:cNvSpPr/>
          <p:nvPr/>
        </p:nvSpPr>
        <p:spPr bwMode="auto">
          <a:xfrm>
            <a:off x="10354018" y="77681"/>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BRK3339 (Wed)</a:t>
            </a:r>
          </a:p>
        </p:txBody>
      </p:sp>
    </p:spTree>
    <p:extLst>
      <p:ext uri="{BB962C8B-B14F-4D97-AF65-F5344CB8AC3E}">
        <p14:creationId xmlns:p14="http://schemas.microsoft.com/office/powerpoint/2010/main" val="16592964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61F1-3E03-4AE7-8645-4083BECB6E88}"/>
              </a:ext>
            </a:extLst>
          </p:cNvPr>
          <p:cNvSpPr>
            <a:spLocks noGrp="1"/>
          </p:cNvSpPr>
          <p:nvPr>
            <p:ph type="title"/>
          </p:nvPr>
        </p:nvSpPr>
        <p:spPr/>
        <p:txBody>
          <a:bodyPr/>
          <a:lstStyle/>
          <a:p>
            <a:r>
              <a:rPr lang="en-US" dirty="0"/>
              <a:t>VMSS Deployment</a:t>
            </a:r>
          </a:p>
        </p:txBody>
      </p:sp>
      <p:sp>
        <p:nvSpPr>
          <p:cNvPr id="4" name="Text Placeholder 3">
            <a:extLst>
              <a:ext uri="{FF2B5EF4-FFF2-40B4-BE49-F238E27FC236}">
                <a16:creationId xmlns:a16="http://schemas.microsoft.com/office/drawing/2014/main" id="{30C56F20-33C2-4918-96E7-4B7101CC05F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70003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7983250" cy="498598"/>
          </a:xfrm>
        </p:spPr>
        <p:txBody>
          <a:bodyPr/>
          <a:lstStyle/>
          <a:p>
            <a:pPr defTabSz="896350"/>
            <a:r>
              <a:rPr lang="en-US" spc="-69" dirty="0">
                <a:gradFill>
                  <a:gsLst>
                    <a:gs pos="5417">
                      <a:srgbClr val="353535"/>
                    </a:gs>
                    <a:gs pos="28000">
                      <a:srgbClr val="353535"/>
                    </a:gs>
                  </a:gsLst>
                  <a:lin ang="5400000" scaled="0"/>
                </a:gradFill>
                <a:latin typeface="+mn-lt"/>
              </a:rPr>
              <a:t>VM Management Strategies</a:t>
            </a:r>
          </a:p>
        </p:txBody>
      </p:sp>
    </p:spTree>
    <p:extLst>
      <p:ext uri="{BB962C8B-B14F-4D97-AF65-F5344CB8AC3E}">
        <p14:creationId xmlns:p14="http://schemas.microsoft.com/office/powerpoint/2010/main" val="9253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Patching Strategies</a:t>
            </a:r>
          </a:p>
        </p:txBody>
      </p:sp>
      <p:sp>
        <p:nvSpPr>
          <p:cNvPr id="7" name="Rectangle 6"/>
          <p:cNvSpPr/>
          <p:nvPr/>
        </p:nvSpPr>
        <p:spPr bwMode="auto">
          <a:xfrm>
            <a:off x="393700" y="1815446"/>
            <a:ext cx="5707415"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In-Place Updates</a:t>
            </a:r>
          </a:p>
        </p:txBody>
      </p:sp>
      <p:sp>
        <p:nvSpPr>
          <p:cNvPr id="8" name="Rectangle 7"/>
          <p:cNvSpPr/>
          <p:nvPr/>
        </p:nvSpPr>
        <p:spPr bwMode="auto">
          <a:xfrm>
            <a:off x="6146655" y="1815446"/>
            <a:ext cx="5751658"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Image-based Update</a:t>
            </a:r>
          </a:p>
        </p:txBody>
      </p:sp>
      <p:sp>
        <p:nvSpPr>
          <p:cNvPr id="9" name="TextBox 8"/>
          <p:cNvSpPr txBox="1"/>
          <p:nvPr/>
        </p:nvSpPr>
        <p:spPr>
          <a:xfrm>
            <a:off x="393700" y="2353281"/>
            <a:ext cx="5707415" cy="358569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Manual or automated process used to discover when updates are available and apply them to the VM(s)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Possible failures: Download failures / Install failures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Failures are reported to server administrators to investigate</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Automated roll-back may not be possible</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Primary pattern used for "Pet" type VMs</a:t>
            </a:r>
          </a:p>
        </p:txBody>
      </p:sp>
      <p:sp>
        <p:nvSpPr>
          <p:cNvPr id="10" name="TextBox 9"/>
          <p:cNvSpPr txBox="1"/>
          <p:nvPr/>
        </p:nvSpPr>
        <p:spPr>
          <a:xfrm>
            <a:off x="6146654" y="2353281"/>
            <a:ext cx="5750362" cy="358569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OS disk for VM or VMSS instance is replaced with a new image with all required patches already applied to the image</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No download failures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Can automatically roll-back to previous OS disk if configured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Primary patter used for "Cattle" type VMs</a:t>
            </a:r>
          </a:p>
        </p:txBody>
      </p:sp>
    </p:spTree>
    <p:extLst>
      <p:ext uri="{BB962C8B-B14F-4D97-AF65-F5344CB8AC3E}">
        <p14:creationId xmlns:p14="http://schemas.microsoft.com/office/powerpoint/2010/main" val="2476164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50B4-16EC-4882-B572-20F11C56FB4E}"/>
              </a:ext>
            </a:extLst>
          </p:cNvPr>
          <p:cNvSpPr>
            <a:spLocks noGrp="1"/>
          </p:cNvSpPr>
          <p:nvPr>
            <p:ph type="title"/>
          </p:nvPr>
        </p:nvSpPr>
        <p:spPr/>
        <p:txBody>
          <a:bodyPr/>
          <a:lstStyle/>
          <a:p>
            <a:r>
              <a:rPr lang="en-US" dirty="0"/>
              <a:t>VMSS Auto-OS Guest Image Update </a:t>
            </a:r>
          </a:p>
        </p:txBody>
      </p:sp>
      <p:sp>
        <p:nvSpPr>
          <p:cNvPr id="39" name="Text Placeholder 2">
            <a:extLst>
              <a:ext uri="{FF2B5EF4-FFF2-40B4-BE49-F238E27FC236}">
                <a16:creationId xmlns:a16="http://schemas.microsoft.com/office/drawing/2014/main" id="{1F59799F-2F01-4F77-ACA5-DD31A2346641}"/>
              </a:ext>
            </a:extLst>
          </p:cNvPr>
          <p:cNvSpPr>
            <a:spLocks noGrp="1"/>
          </p:cNvSpPr>
          <p:nvPr>
            <p:ph type="body" sz="quarter" idx="10"/>
          </p:nvPr>
        </p:nvSpPr>
        <p:spPr>
          <a:xfrm>
            <a:off x="589053" y="1298603"/>
            <a:ext cx="10124562" cy="2142125"/>
          </a:xfrm>
        </p:spPr>
        <p:txBody>
          <a:bodyPr/>
          <a:lstStyle/>
          <a:p>
            <a:pPr marL="342900" indent="-342900">
              <a:buFont typeface="Arial" panose="020B0604020202020204" pitchFamily="34" charset="0"/>
              <a:buChar char="•"/>
            </a:pPr>
            <a:r>
              <a:rPr lang="en-US" sz="2400" dirty="0"/>
              <a:t>Rolling guest-OS image updates</a:t>
            </a:r>
          </a:p>
          <a:p>
            <a:pPr marL="342900" indent="-342900">
              <a:buFont typeface="Arial" panose="020B0604020202020204" pitchFamily="34" charset="0"/>
              <a:buChar char="•"/>
            </a:pPr>
            <a:r>
              <a:rPr lang="en-US" sz="2400" dirty="0"/>
              <a:t>VM extensions are run after image update</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Persistent data disks remain</a:t>
            </a:r>
            <a:endParaRPr lang="en-US" sz="2400" dirty="0"/>
          </a:p>
          <a:p>
            <a:pPr marL="342900" indent="-3429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40" name="TextBox 39">
            <a:extLst>
              <a:ext uri="{FF2B5EF4-FFF2-40B4-BE49-F238E27FC236}">
                <a16:creationId xmlns:a16="http://schemas.microsoft.com/office/drawing/2014/main" id="{AC7F7B7F-117F-44D6-BED1-132492548D21}"/>
              </a:ext>
            </a:extLst>
          </p:cNvPr>
          <p:cNvSpPr txBox="1"/>
          <p:nvPr/>
        </p:nvSpPr>
        <p:spPr>
          <a:xfrm>
            <a:off x="8970251" y="5633413"/>
            <a:ext cx="720269" cy="865302"/>
          </a:xfrm>
          <a:prstGeom prst="rect">
            <a:avLst/>
          </a:prstGeom>
          <a:noFill/>
        </p:spPr>
        <p:txBody>
          <a:bodyPr wrap="square" lIns="174864" tIns="139891" rIns="174864" bIns="139891" rtlCol="0" anchor="ctr">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4208" b="0" i="0" u="none" strike="noStrike" kern="1200" cap="none" spc="0" normalizeH="0" baseline="0" noProof="0" dirty="0">
                <a:ln>
                  <a:noFill/>
                </a:ln>
                <a:solidFill>
                  <a:srgbClr val="505050"/>
                </a:solidFill>
                <a:effectLst/>
                <a:uLnTx/>
                <a:uFillTx/>
                <a:latin typeface="Segoe UI"/>
                <a:ea typeface="+mn-ea"/>
                <a:cs typeface="+mn-cs"/>
              </a:rPr>
              <a:t>…</a:t>
            </a:r>
            <a:endParaRPr kumimoji="0" lang="en-US" sz="2294" b="0" i="0" u="none" strike="noStrike" kern="1200" cap="none" spc="0" normalizeH="0" baseline="0" noProof="0" dirty="0">
              <a:ln>
                <a:noFill/>
              </a:ln>
              <a:solidFill>
                <a:srgbClr val="505050"/>
              </a:soli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32134AC0-35A5-4C45-A5AB-58910368AC50}"/>
              </a:ext>
            </a:extLst>
          </p:cNvPr>
          <p:cNvSpPr/>
          <p:nvPr/>
        </p:nvSpPr>
        <p:spPr bwMode="auto">
          <a:xfrm>
            <a:off x="5665805" y="5862734"/>
            <a:ext cx="1515480" cy="732760"/>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ID: Instance0</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OS: Win2016 Jan</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Power: </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Extensions:</a:t>
            </a:r>
          </a:p>
        </p:txBody>
      </p:sp>
      <p:sp>
        <p:nvSpPr>
          <p:cNvPr id="42" name="Rectangle: Rounded Corners 41">
            <a:extLst>
              <a:ext uri="{FF2B5EF4-FFF2-40B4-BE49-F238E27FC236}">
                <a16:creationId xmlns:a16="http://schemas.microsoft.com/office/drawing/2014/main" id="{9947F4A9-0D14-4FC6-8F3F-FA9D09A92DAF}"/>
              </a:ext>
            </a:extLst>
          </p:cNvPr>
          <p:cNvSpPr/>
          <p:nvPr/>
        </p:nvSpPr>
        <p:spPr bwMode="auto">
          <a:xfrm>
            <a:off x="7293699" y="5862734"/>
            <a:ext cx="1515480" cy="732760"/>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ID: Instance1</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OS: Win2016 Jan</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Power:</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Extensions:</a:t>
            </a:r>
          </a:p>
        </p:txBody>
      </p:sp>
      <p:sp>
        <p:nvSpPr>
          <p:cNvPr id="43" name="TextBox 42">
            <a:extLst>
              <a:ext uri="{FF2B5EF4-FFF2-40B4-BE49-F238E27FC236}">
                <a16:creationId xmlns:a16="http://schemas.microsoft.com/office/drawing/2014/main" id="{A19AC41C-9A51-4C51-B6BF-ECBA400F36D7}"/>
              </a:ext>
            </a:extLst>
          </p:cNvPr>
          <p:cNvSpPr txBox="1"/>
          <p:nvPr/>
        </p:nvSpPr>
        <p:spPr>
          <a:xfrm>
            <a:off x="1178806" y="6124677"/>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26EEAA5D-44C4-426F-90FF-92715BDE342B}"/>
              </a:ext>
            </a:extLst>
          </p:cNvPr>
          <p:cNvSpPr txBox="1"/>
          <p:nvPr/>
        </p:nvSpPr>
        <p:spPr>
          <a:xfrm>
            <a:off x="2802905" y="6115671"/>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5" name="TextBox 44">
            <a:extLst>
              <a:ext uri="{FF2B5EF4-FFF2-40B4-BE49-F238E27FC236}">
                <a16:creationId xmlns:a16="http://schemas.microsoft.com/office/drawing/2014/main" id="{BA4E4F38-6B51-4DC2-A449-8B996C6D6E2D}"/>
              </a:ext>
            </a:extLst>
          </p:cNvPr>
          <p:cNvSpPr txBox="1"/>
          <p:nvPr/>
        </p:nvSpPr>
        <p:spPr>
          <a:xfrm>
            <a:off x="1425767" y="6277946"/>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3350F910-76F9-468E-9489-E083DC46C246}"/>
              </a:ext>
            </a:extLst>
          </p:cNvPr>
          <p:cNvSpPr txBox="1"/>
          <p:nvPr/>
        </p:nvSpPr>
        <p:spPr>
          <a:xfrm>
            <a:off x="3049867" y="6277216"/>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B420F821-A977-49A2-9EA0-7CCCAE67E012}"/>
              </a:ext>
            </a:extLst>
          </p:cNvPr>
          <p:cNvSpPr txBox="1"/>
          <p:nvPr/>
        </p:nvSpPr>
        <p:spPr>
          <a:xfrm>
            <a:off x="4427004" y="6097371"/>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1" name="TextBox 50">
            <a:extLst>
              <a:ext uri="{FF2B5EF4-FFF2-40B4-BE49-F238E27FC236}">
                <a16:creationId xmlns:a16="http://schemas.microsoft.com/office/drawing/2014/main" id="{30EEE1EC-2390-4A16-AF42-3CE1F30B300F}"/>
              </a:ext>
            </a:extLst>
          </p:cNvPr>
          <p:cNvSpPr txBox="1"/>
          <p:nvPr/>
        </p:nvSpPr>
        <p:spPr>
          <a:xfrm>
            <a:off x="4673966" y="6250641"/>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CBEF0898-F0B2-40E8-AF0D-5EA4450EA3F5}"/>
              </a:ext>
            </a:extLst>
          </p:cNvPr>
          <p:cNvSpPr txBox="1"/>
          <p:nvPr/>
        </p:nvSpPr>
        <p:spPr>
          <a:xfrm>
            <a:off x="6056586" y="6097371"/>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3" name="TextBox 52">
            <a:extLst>
              <a:ext uri="{FF2B5EF4-FFF2-40B4-BE49-F238E27FC236}">
                <a16:creationId xmlns:a16="http://schemas.microsoft.com/office/drawing/2014/main" id="{8A0A5FAF-C059-40E9-A30A-9E425AC38A90}"/>
              </a:ext>
            </a:extLst>
          </p:cNvPr>
          <p:cNvSpPr txBox="1"/>
          <p:nvPr/>
        </p:nvSpPr>
        <p:spPr>
          <a:xfrm>
            <a:off x="6303548" y="6250641"/>
            <a:ext cx="119997" cy="441532"/>
          </a:xfrm>
          <a:prstGeom prst="rect">
            <a:avLst/>
          </a:prstGeom>
          <a:noFill/>
        </p:spPr>
        <p:txBody>
          <a:bodyPr wrap="squar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1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14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6" name="Rectangle: Rounded Corners 55">
            <a:extLst>
              <a:ext uri="{FF2B5EF4-FFF2-40B4-BE49-F238E27FC236}">
                <a16:creationId xmlns:a16="http://schemas.microsoft.com/office/drawing/2014/main" id="{BF2E21D3-73F2-4E2D-B4EF-5747A7CDC333}"/>
              </a:ext>
            </a:extLst>
          </p:cNvPr>
          <p:cNvSpPr/>
          <p:nvPr/>
        </p:nvSpPr>
        <p:spPr bwMode="auto">
          <a:xfrm>
            <a:off x="9894525" y="5863321"/>
            <a:ext cx="1515480" cy="732760"/>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ID: Instance9</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OS: Win2016 Jan</a:t>
            </a: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Power: </a:t>
            </a: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l" defTabSz="891579" rtl="0" eaLnBrk="1" fontAlgn="base" latinLnBrk="0" hangingPunct="1">
              <a:lnSpc>
                <a:spcPct val="100000"/>
              </a:lnSpc>
              <a:spcBef>
                <a:spcPct val="0"/>
              </a:spcBef>
              <a:spcAft>
                <a:spcPct val="0"/>
              </a:spcAft>
              <a:buClrTx/>
              <a:buSzTx/>
              <a:buFontTx/>
              <a:buNone/>
              <a:tabLst/>
              <a:defRPr/>
            </a:pP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Extensions: </a:t>
            </a:r>
            <a:r>
              <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Wingdings" panose="05000000000000000000" pitchFamily="2" charset="2"/>
              </a:rPr>
              <a:t></a:t>
            </a:r>
            <a:endParaRPr kumimoji="0" lang="en-US" sz="105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8595DF3-8BA1-46E8-A7B6-70B2163BDFB2}"/>
              </a:ext>
            </a:extLst>
          </p:cNvPr>
          <p:cNvSpPr txBox="1"/>
          <p:nvPr/>
        </p:nvSpPr>
        <p:spPr>
          <a:xfrm>
            <a:off x="911248" y="3015114"/>
            <a:ext cx="3636093" cy="1521956"/>
          </a:xfrm>
          <a:prstGeom prst="rect">
            <a:avLst/>
          </a:prstGeom>
          <a:solidFill>
            <a:schemeClr val="bg1"/>
          </a:solidFill>
          <a:ln>
            <a:solidFill>
              <a:schemeClr val="tx1"/>
            </a:solidFill>
          </a:ln>
        </p:spPr>
        <p:txBody>
          <a:bodyPr wrap="none" lIns="174864" tIns="139891" rIns="174864" bIns="139891" rtlCol="0">
            <a:spAutoFit/>
          </a:bodyPr>
          <a:lstStyle/>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"properties": {</a:t>
            </a:r>
          </a:p>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a:t>
            </a:r>
            <a:r>
              <a:rPr kumimoji="0" lang="en-US" sz="133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upgradePolicy</a:t>
            </a: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a:t>
            </a:r>
          </a:p>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"Mode": "Rolling",</a:t>
            </a:r>
          </a:p>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a:t>
            </a:r>
            <a:r>
              <a:rPr kumimoji="0" lang="en-US" sz="133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automaticOSUpgrade</a:t>
            </a: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a:t>
            </a:r>
            <a:r>
              <a:rPr kumimoji="0" lang="en-US" sz="1338" b="1" i="0" u="none" strike="noStrike" kern="1200" cap="none" spc="0" normalizeH="0" baseline="0" noProof="0" dirty="0">
                <a:ln>
                  <a:noFill/>
                </a:ln>
                <a:solidFill>
                  <a:srgbClr val="505050"/>
                </a:solidFill>
                <a:effectLst/>
                <a:highlight>
                  <a:srgbClr val="FFFF00"/>
                </a:highlight>
                <a:uLnTx/>
                <a:uFillTx/>
                <a:latin typeface="Courier New" panose="02070309020205020404" pitchFamily="49" charset="0"/>
                <a:ea typeface="+mn-ea"/>
                <a:cs typeface="Courier New" panose="02070309020205020404" pitchFamily="49" charset="0"/>
              </a:rPr>
              <a:t>true</a:t>
            </a: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a:p>
            <a:pPr marL="0" marR="0" lvl="0" indent="0" algn="l" defTabSz="874300" rtl="0" eaLnBrk="1" fontAlgn="auto" latinLnBrk="0" hangingPunct="1">
              <a:lnSpc>
                <a:spcPct val="90000"/>
              </a:lnSpc>
              <a:spcBef>
                <a:spcPts val="0"/>
              </a:spcBef>
              <a:spcAft>
                <a:spcPts val="574"/>
              </a:spcAft>
              <a:buClrTx/>
              <a:buSzTx/>
              <a:buFontTx/>
              <a:buNone/>
              <a:tabLst/>
              <a:defRPr/>
            </a:pPr>
            <a:r>
              <a:rPr kumimoji="0" lang="en-US" sz="133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p:txBody>
      </p:sp>
      <p:grpSp>
        <p:nvGrpSpPr>
          <p:cNvPr id="58" name="Group 57">
            <a:extLst>
              <a:ext uri="{FF2B5EF4-FFF2-40B4-BE49-F238E27FC236}">
                <a16:creationId xmlns:a16="http://schemas.microsoft.com/office/drawing/2014/main" id="{8632C0DB-0638-453A-B895-5DAAB20A3F54}"/>
              </a:ext>
            </a:extLst>
          </p:cNvPr>
          <p:cNvGrpSpPr/>
          <p:nvPr/>
        </p:nvGrpSpPr>
        <p:grpSpPr>
          <a:xfrm>
            <a:off x="6371222" y="3467399"/>
            <a:ext cx="4342393" cy="1143810"/>
            <a:chOff x="7475804" y="3797805"/>
            <a:chExt cx="4541476" cy="1196250"/>
          </a:xfrm>
        </p:grpSpPr>
        <p:sp>
          <p:nvSpPr>
            <p:cNvPr id="60" name="Rectangle 2">
              <a:extLst>
                <a:ext uri="{FF2B5EF4-FFF2-40B4-BE49-F238E27FC236}">
                  <a16:creationId xmlns:a16="http://schemas.microsoft.com/office/drawing/2014/main" id="{92AA0E8D-D014-44B7-A557-56D0C9AB91D1}"/>
                </a:ext>
              </a:extLst>
            </p:cNvPr>
            <p:cNvSpPr>
              <a:spLocks noChangeArrowheads="1"/>
            </p:cNvSpPr>
            <p:nvPr/>
          </p:nvSpPr>
          <p:spPr bwMode="auto">
            <a:xfrm>
              <a:off x="7475804" y="4359511"/>
              <a:ext cx="1150701" cy="442433"/>
            </a:xfrm>
            <a:prstGeom prst="rect">
              <a:avLst/>
            </a:prstGeom>
            <a:solidFill>
              <a:srgbClr val="4472C4"/>
            </a:solidFill>
            <a:ln w="12700">
              <a:solidFill>
                <a:srgbClr val="1F3763"/>
              </a:solidFill>
              <a:miter lim="800000"/>
              <a:headEnd/>
              <a:tailEnd/>
            </a:ln>
          </p:spPr>
          <p:txBody>
            <a:bodyPr vert="horz" wrap="square" lIns="85713" tIns="42857" rIns="85713" bIns="42857" numCol="1" anchor="ctr" anchorCtr="0" compatLnSpc="1">
              <a:prstTxWarp prst="textNoShape">
                <a:avLst/>
              </a:prstTxWarp>
            </a:bodyPr>
            <a:lstStyle/>
            <a:p>
              <a:pPr marL="0" marR="0" lvl="0" indent="0" algn="ctr" defTabSz="857076" rtl="0" eaLnBrk="0" fontAlgn="base" latinLnBrk="0" hangingPunct="0">
                <a:lnSpc>
                  <a:spcPct val="100000"/>
                </a:lnSpc>
                <a:spcBef>
                  <a:spcPct val="0"/>
                </a:spcBef>
                <a:spcAft>
                  <a:spcPct val="0"/>
                </a:spcAft>
                <a:buClrTx/>
                <a:buSzTx/>
                <a:buFontTx/>
                <a:buNone/>
                <a:tabLst/>
                <a:defRPr/>
              </a:pPr>
              <a:r>
                <a:rPr kumimoji="0" lang="en-US" altLang="en-US" sz="1312"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Auto OS Upgrader</a:t>
              </a:r>
              <a:endParaRPr kumimoji="0" lang="en-US" altLang="en-US" sz="2249"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1" name="Text Box 6">
              <a:extLst>
                <a:ext uri="{FF2B5EF4-FFF2-40B4-BE49-F238E27FC236}">
                  <a16:creationId xmlns:a16="http://schemas.microsoft.com/office/drawing/2014/main" id="{AD4655E4-4CA2-4C69-8175-F81D65C79AC7}"/>
                </a:ext>
              </a:extLst>
            </p:cNvPr>
            <p:cNvSpPr txBox="1">
              <a:spLocks noChangeArrowheads="1"/>
            </p:cNvSpPr>
            <p:nvPr/>
          </p:nvSpPr>
          <p:spPr bwMode="auto">
            <a:xfrm>
              <a:off x="8728727" y="3797805"/>
              <a:ext cx="1420691" cy="3558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13" tIns="42857" rIns="85713" bIns="42857" numCol="1" anchor="t" anchorCtr="0" compatLnSpc="1">
              <a:prstTxWarp prst="textNoShape">
                <a:avLst/>
              </a:prstTxWarp>
            </a:bodyPr>
            <a:lstStyle/>
            <a:p>
              <a:pPr marL="0" marR="0" lvl="0" indent="0" algn="ctr" defTabSz="857076" rtl="0" eaLnBrk="0" fontAlgn="base" latinLnBrk="0" hangingPunct="0">
                <a:lnSpc>
                  <a:spcPct val="100000"/>
                </a:lnSpc>
                <a:spcBef>
                  <a:spcPct val="0"/>
                </a:spcBef>
                <a:spcAft>
                  <a:spcPct val="0"/>
                </a:spcAft>
                <a:buClrTx/>
                <a:buSzTx/>
                <a:buFontTx/>
                <a:buNone/>
                <a:tabLst/>
                <a:defRPr/>
              </a:pPr>
              <a:r>
                <a:rPr kumimoji="0" lang="en-US" altLang="en-US" sz="1312" b="1" i="1" u="none" strike="noStrike" kern="1200" cap="none" spc="0" normalizeH="0" baseline="0" noProof="0" dirty="0">
                  <a:ln>
                    <a:noFill/>
                  </a:ln>
                  <a:solidFill>
                    <a:srgbClr val="505050"/>
                  </a:solidFill>
                  <a:effectLst/>
                  <a:uLnTx/>
                  <a:uFillTx/>
                  <a:latin typeface="Calibri" panose="020F0502020204030204" pitchFamily="34" charset="0"/>
                  <a:ea typeface="Calibri" panose="020F0502020204030204" pitchFamily="34" charset="0"/>
                  <a:cs typeface="Times New Roman" panose="02020603050405020304" pitchFamily="18" charset="0"/>
                </a:rPr>
                <a:t>Get latest platform image for given SKU</a:t>
              </a:r>
              <a:endParaRPr kumimoji="0" lang="en-US" altLang="en-US" sz="3000" b="1"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62" name="Diamond 9">
              <a:extLst>
                <a:ext uri="{FF2B5EF4-FFF2-40B4-BE49-F238E27FC236}">
                  <a16:creationId xmlns:a16="http://schemas.microsoft.com/office/drawing/2014/main" id="{66D3C5F6-F099-48B1-971D-164033192651}"/>
                </a:ext>
              </a:extLst>
            </p:cNvPr>
            <p:cNvSpPr>
              <a:spLocks noChangeArrowheads="1"/>
            </p:cNvSpPr>
            <p:nvPr/>
          </p:nvSpPr>
          <p:spPr bwMode="auto">
            <a:xfrm>
              <a:off x="10282396" y="4183385"/>
              <a:ext cx="1734884" cy="810670"/>
            </a:xfrm>
            <a:prstGeom prst="diamond">
              <a:avLst/>
            </a:prstGeom>
            <a:solidFill>
              <a:srgbClr val="4472C4"/>
            </a:solidFill>
            <a:ln w="12700">
              <a:solidFill>
                <a:srgbClr val="1F3763"/>
              </a:solidFill>
              <a:miter lim="800000"/>
              <a:headEnd/>
              <a:tailEnd/>
            </a:ln>
          </p:spPr>
          <p:txBody>
            <a:bodyPr vert="horz" wrap="square" lIns="85713" tIns="42857" rIns="85713" bIns="42857" numCol="1" anchor="ctr" anchorCtr="0" compatLnSpc="1">
              <a:prstTxWarp prst="textNoShape">
                <a:avLst/>
              </a:prstTxWarp>
            </a:bodyPr>
            <a:lstStyle/>
            <a:p>
              <a:pPr marL="0" marR="0" lvl="0" indent="0" algn="ctr" defTabSz="857076"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Check OS upgrade</a:t>
              </a:r>
              <a:endPar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63" name="Straight Arrow Connector 62">
              <a:extLst>
                <a:ext uri="{FF2B5EF4-FFF2-40B4-BE49-F238E27FC236}">
                  <a16:creationId xmlns:a16="http://schemas.microsoft.com/office/drawing/2014/main" id="{CD64E959-5D0B-4EEF-9CE3-09B10A0332C0}"/>
                </a:ext>
              </a:extLst>
            </p:cNvPr>
            <p:cNvCxnSpPr>
              <a:cxnSpLocks/>
              <a:stCxn id="60" idx="3"/>
              <a:endCxn id="62" idx="1"/>
            </p:cNvCxnSpPr>
            <p:nvPr/>
          </p:nvCxnSpPr>
          <p:spPr>
            <a:xfrm>
              <a:off x="8626505" y="4580728"/>
              <a:ext cx="1655891" cy="7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7" name="Connector: Elbow 66">
            <a:extLst>
              <a:ext uri="{FF2B5EF4-FFF2-40B4-BE49-F238E27FC236}">
                <a16:creationId xmlns:a16="http://schemas.microsoft.com/office/drawing/2014/main" id="{8CBE50BC-2DC2-4EB9-BAAF-A9BDF90E5123}"/>
              </a:ext>
            </a:extLst>
          </p:cNvPr>
          <p:cNvCxnSpPr>
            <a:cxnSpLocks/>
            <a:stCxn id="62" idx="2"/>
            <a:endCxn id="9" idx="0"/>
          </p:cNvCxnSpPr>
          <p:nvPr/>
        </p:nvCxnSpPr>
        <p:spPr>
          <a:xfrm rot="5400000">
            <a:off x="8717921" y="4467134"/>
            <a:ext cx="1022203" cy="131035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740414E0-65B7-458A-BC68-66C8067A6A7C}"/>
              </a:ext>
            </a:extLst>
          </p:cNvPr>
          <p:cNvSpPr/>
          <p:nvPr/>
        </p:nvSpPr>
        <p:spPr bwMode="auto">
          <a:xfrm>
            <a:off x="5378824" y="5633413"/>
            <a:ext cx="6390042" cy="1085335"/>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Star: 10 Points 23">
            <a:extLst>
              <a:ext uri="{FF2B5EF4-FFF2-40B4-BE49-F238E27FC236}">
                <a16:creationId xmlns:a16="http://schemas.microsoft.com/office/drawing/2014/main" id="{E226ECB9-9080-4C88-9D65-FA057A819426}"/>
              </a:ext>
            </a:extLst>
          </p:cNvPr>
          <p:cNvSpPr>
            <a:spLocks noChangeAspect="1"/>
          </p:cNvSpPr>
          <p:nvPr/>
        </p:nvSpPr>
        <p:spPr bwMode="auto">
          <a:xfrm>
            <a:off x="8809179" y="213069"/>
            <a:ext cx="1596257" cy="1596257"/>
          </a:xfrm>
          <a:prstGeom prst="star1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Tip: Now Generally Available</a:t>
            </a:r>
          </a:p>
        </p:txBody>
      </p:sp>
      <p:graphicFrame>
        <p:nvGraphicFramePr>
          <p:cNvPr id="4" name="Diagram 3">
            <a:extLst>
              <a:ext uri="{FF2B5EF4-FFF2-40B4-BE49-F238E27FC236}">
                <a16:creationId xmlns:a16="http://schemas.microsoft.com/office/drawing/2014/main" id="{3F0AE2D7-1712-48EC-8FE3-08FBA6133F3C}"/>
              </a:ext>
            </a:extLst>
          </p:cNvPr>
          <p:cNvGraphicFramePr/>
          <p:nvPr/>
        </p:nvGraphicFramePr>
        <p:xfrm>
          <a:off x="275171" y="4085178"/>
          <a:ext cx="4976688" cy="343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Rectangle 26">
            <a:extLst>
              <a:ext uri="{FF2B5EF4-FFF2-40B4-BE49-F238E27FC236}">
                <a16:creationId xmlns:a16="http://schemas.microsoft.com/office/drawing/2014/main" id="{CD4B42D5-EE83-48CB-A89D-D7B2BF7F5C2C}"/>
              </a:ext>
            </a:extLst>
          </p:cNvPr>
          <p:cNvSpPr/>
          <p:nvPr/>
        </p:nvSpPr>
        <p:spPr bwMode="auto">
          <a:xfrm>
            <a:off x="10354018" y="77681"/>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BRK3339 (Wed)</a:t>
            </a:r>
          </a:p>
        </p:txBody>
      </p:sp>
    </p:spTree>
    <p:extLst>
      <p:ext uri="{BB962C8B-B14F-4D97-AF65-F5344CB8AC3E}">
        <p14:creationId xmlns:p14="http://schemas.microsoft.com/office/powerpoint/2010/main" val="1410400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P spid="52" grpId="0"/>
      <p:bldP spid="53" grpId="0"/>
      <p:bldP spid="56" grpId="0" animBg="1"/>
      <p:bldP spid="57" grpId="0" animBg="1"/>
      <p:bldP spid="9" grpId="0" animBg="1"/>
      <p:bldP spid="24" grpId="0" animBg="1"/>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61F1-3E03-4AE7-8645-4083BECB6E88}"/>
              </a:ext>
            </a:extLst>
          </p:cNvPr>
          <p:cNvSpPr>
            <a:spLocks noGrp="1"/>
          </p:cNvSpPr>
          <p:nvPr>
            <p:ph type="title"/>
          </p:nvPr>
        </p:nvSpPr>
        <p:spPr/>
        <p:txBody>
          <a:bodyPr/>
          <a:lstStyle/>
          <a:p>
            <a:r>
              <a:rPr lang="en-US" dirty="0"/>
              <a:t>Managing Updates</a:t>
            </a:r>
          </a:p>
        </p:txBody>
      </p:sp>
      <p:sp>
        <p:nvSpPr>
          <p:cNvPr id="4" name="Text Placeholder 3">
            <a:extLst>
              <a:ext uri="{FF2B5EF4-FFF2-40B4-BE49-F238E27FC236}">
                <a16:creationId xmlns:a16="http://schemas.microsoft.com/office/drawing/2014/main" id="{30C56F20-33C2-4918-96E7-4B7101CC05F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319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7983250" cy="498598"/>
          </a:xfrm>
        </p:spPr>
        <p:txBody>
          <a:bodyPr/>
          <a:lstStyle/>
          <a:p>
            <a:pPr defTabSz="896350"/>
            <a:r>
              <a:rPr lang="en-US" spc="-69" dirty="0">
                <a:gradFill>
                  <a:gsLst>
                    <a:gs pos="5417">
                      <a:srgbClr val="353535"/>
                    </a:gs>
                    <a:gs pos="28000">
                      <a:srgbClr val="353535"/>
                    </a:gs>
                  </a:gsLst>
                  <a:lin ang="5400000" scaled="0"/>
                </a:gradFill>
                <a:latin typeface="+mn-lt"/>
              </a:rPr>
              <a:t>Optimizing for Costs</a:t>
            </a:r>
          </a:p>
        </p:txBody>
      </p:sp>
    </p:spTree>
    <p:extLst>
      <p:ext uri="{BB962C8B-B14F-4D97-AF65-F5344CB8AC3E}">
        <p14:creationId xmlns:p14="http://schemas.microsoft.com/office/powerpoint/2010/main" val="406737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7748" y="142574"/>
            <a:ext cx="11654187" cy="1344922"/>
          </a:xfrm>
        </p:spPr>
        <p:txBody>
          <a:bodyPr/>
          <a:lstStyle/>
          <a:p>
            <a:r>
              <a:rPr lang="en-US" dirty="0"/>
              <a:t>Azure Hybrid Benefit</a:t>
            </a:r>
            <a:br>
              <a:rPr lang="en-US" dirty="0"/>
            </a:br>
            <a:endParaRPr lang="en-US" sz="4312" dirty="0"/>
          </a:p>
        </p:txBody>
      </p:sp>
      <p:sp>
        <p:nvSpPr>
          <p:cNvPr id="11" name="Text Placeholder 2"/>
          <p:cNvSpPr txBox="1">
            <a:spLocks/>
          </p:cNvSpPr>
          <p:nvPr/>
        </p:nvSpPr>
        <p:spPr>
          <a:xfrm>
            <a:off x="322775" y="896793"/>
            <a:ext cx="11247086" cy="1118063"/>
          </a:xfrm>
          <a:prstGeom prst="rect">
            <a:avLst/>
          </a:prstGeom>
        </p:spPr>
        <p:txBody>
          <a:bodyPr vert="horz" wrap="square" lIns="143361" tIns="89600" rIns="143361" bIns="89600" rtlCol="0">
            <a:spAutoFit/>
          </a:bodyPr>
          <a:lstStyle>
            <a:lvl1pPr marL="0"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14060"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22"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48042"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72064"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96"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26"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57"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5880" rtl="0" eaLnBrk="1" fontAlgn="auto" latinLnBrk="0" hangingPunct="1">
              <a:lnSpc>
                <a:spcPct val="100000"/>
              </a:lnSpc>
              <a:spcBef>
                <a:spcPct val="20000"/>
              </a:spcBef>
              <a:spcAft>
                <a:spcPts val="600"/>
              </a:spcAft>
              <a:buClrTx/>
              <a:buSzPct val="90000"/>
              <a:buFont typeface="Arial" pitchFamily="34" charset="0"/>
              <a:buNone/>
              <a:tabLst>
                <a:tab pos="1656713" algn="l"/>
              </a:tabLst>
              <a:defRPr/>
            </a:pPr>
            <a:r>
              <a:rPr kumimoji="0" lang="en-US" sz="1961" b="1" i="0" u="none" strike="noStrike" kern="1200" cap="none" spc="0" normalizeH="0" baseline="0" noProof="0" dirty="0">
                <a:ln>
                  <a:noFill/>
                </a:ln>
                <a:solidFill>
                  <a:srgbClr val="D83B01"/>
                </a:solidFill>
                <a:effectLst/>
                <a:uLnTx/>
                <a:uFillTx/>
                <a:latin typeface="Segoe UI Semilight"/>
                <a:ea typeface="+mn-ea"/>
                <a:cs typeface="+mn-cs"/>
              </a:rPr>
              <a:t>What is Azure Hybrid Benefit?</a:t>
            </a:r>
          </a:p>
          <a:p>
            <a:pPr marL="0" marR="0" lvl="0" indent="0" algn="l" defTabSz="895880" rtl="0" eaLnBrk="1" fontAlgn="auto" latinLnBrk="0" hangingPunct="1">
              <a:lnSpc>
                <a:spcPct val="100000"/>
              </a:lnSpc>
              <a:spcBef>
                <a:spcPct val="20000"/>
              </a:spcBef>
              <a:spcAft>
                <a:spcPts val="600"/>
              </a:spcAft>
              <a:buClrTx/>
              <a:buSzPct val="90000"/>
              <a:buFont typeface="Arial" pitchFamily="34" charset="0"/>
              <a:buNone/>
              <a:tabLst>
                <a:tab pos="1656713" algn="l"/>
              </a:tabLst>
              <a:defRPr/>
            </a:pPr>
            <a:r>
              <a:rPr kumimoji="0" lang="en-US" sz="1600" b="0" i="0" u="none" strike="noStrike" kern="1200" cap="none" spc="0" normalizeH="0" baseline="0" noProof="0" dirty="0">
                <a:ln>
                  <a:noFill/>
                </a:ln>
                <a:solidFill>
                  <a:srgbClr val="353535"/>
                </a:solidFill>
                <a:effectLst/>
                <a:uLnTx/>
                <a:uFillTx/>
                <a:latin typeface="Segoe UI Light"/>
                <a:ea typeface="+mn-ea"/>
                <a:cs typeface="+mn-cs"/>
              </a:rPr>
              <a:t>An Azure benefit that enables customers with Windows Server Software Assurance licenses to </a:t>
            </a:r>
            <a:r>
              <a:rPr kumimoji="0" lang="en-US" sz="1600" b="1" i="0" u="none" strike="noStrike" kern="1200" cap="none" spc="0" normalizeH="0" baseline="0" noProof="0" dirty="0">
                <a:ln>
                  <a:noFill/>
                </a:ln>
                <a:solidFill>
                  <a:srgbClr val="353535"/>
                </a:solidFill>
                <a:effectLst/>
                <a:uLnTx/>
                <a:uFillTx/>
                <a:latin typeface="Segoe UI Light"/>
                <a:ea typeface="+mn-ea"/>
                <a:cs typeface="+mn-cs"/>
              </a:rPr>
              <a:t>pay the less expensive non-Windows compute pricing </a:t>
            </a:r>
            <a:r>
              <a:rPr kumimoji="0" lang="en-US" sz="1600" b="0" i="0" u="none" strike="noStrike" kern="1200" cap="none" spc="0" normalizeH="0" baseline="0" noProof="0" dirty="0">
                <a:ln>
                  <a:noFill/>
                </a:ln>
                <a:solidFill>
                  <a:srgbClr val="353535"/>
                </a:solidFill>
                <a:effectLst/>
                <a:uLnTx/>
                <a:uFillTx/>
                <a:latin typeface="Segoe UI Light"/>
                <a:ea typeface="+mn-ea"/>
                <a:cs typeface="+mn-cs"/>
              </a:rPr>
              <a:t>when they upload and run their self-built Windows Server images on Azure</a:t>
            </a:r>
          </a:p>
        </p:txBody>
      </p:sp>
      <p:grpSp>
        <p:nvGrpSpPr>
          <p:cNvPr id="8" name="Group 7"/>
          <p:cNvGrpSpPr/>
          <p:nvPr/>
        </p:nvGrpSpPr>
        <p:grpSpPr>
          <a:xfrm>
            <a:off x="530715" y="2302480"/>
            <a:ext cx="998519" cy="721440"/>
            <a:chOff x="2945006" y="913028"/>
            <a:chExt cx="1163702" cy="771832"/>
          </a:xfrm>
          <a:solidFill>
            <a:schemeClr val="tx2">
              <a:lumMod val="20000"/>
              <a:lumOff val="80000"/>
            </a:schemeClr>
          </a:solidFill>
        </p:grpSpPr>
        <p:sp>
          <p:nvSpPr>
            <p:cNvPr id="10" name="Freeform 9"/>
            <p:cNvSpPr>
              <a:spLocks/>
            </p:cNvSpPr>
            <p:nvPr/>
          </p:nvSpPr>
          <p:spPr bwMode="auto">
            <a:xfrm>
              <a:off x="3694646" y="985556"/>
              <a:ext cx="414062" cy="614325"/>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lumMod val="75000"/>
                  </a:srgbClr>
                </a:solidFill>
                <a:effectLst/>
                <a:uLnTx/>
                <a:uFillTx/>
                <a:latin typeface="Segoe UI Semilight"/>
                <a:ea typeface="+mn-ea"/>
                <a:cs typeface="+mn-cs"/>
              </a:endParaRPr>
            </a:p>
          </p:txBody>
        </p:sp>
        <p:sp>
          <p:nvSpPr>
            <p:cNvPr id="12" name="Freeform 11"/>
            <p:cNvSpPr>
              <a:spLocks/>
            </p:cNvSpPr>
            <p:nvPr/>
          </p:nvSpPr>
          <p:spPr bwMode="auto">
            <a:xfrm>
              <a:off x="2945006" y="961741"/>
              <a:ext cx="418933" cy="622987"/>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lumMod val="75000"/>
                  </a:srgbClr>
                </a:solidFill>
                <a:effectLst/>
                <a:uLnTx/>
                <a:uFillTx/>
                <a:latin typeface="Segoe UI Semilight"/>
                <a:ea typeface="+mn-ea"/>
                <a:cs typeface="+mn-cs"/>
              </a:endParaRPr>
            </a:p>
          </p:txBody>
        </p:sp>
        <p:sp>
          <p:nvSpPr>
            <p:cNvPr id="13" name="Freeform 12"/>
            <p:cNvSpPr>
              <a:spLocks/>
            </p:cNvSpPr>
            <p:nvPr/>
          </p:nvSpPr>
          <p:spPr bwMode="auto">
            <a:xfrm>
              <a:off x="3202103" y="913028"/>
              <a:ext cx="650592" cy="771832"/>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lumMod val="75000"/>
                  </a:srgbClr>
                </a:solidFill>
                <a:effectLst/>
                <a:uLnTx/>
                <a:uFillTx/>
                <a:latin typeface="Segoe UI Semilight"/>
                <a:ea typeface="+mn-ea"/>
                <a:cs typeface="+mn-cs"/>
              </a:endParaRPr>
            </a:p>
          </p:txBody>
        </p:sp>
      </p:grpSp>
      <p:sp>
        <p:nvSpPr>
          <p:cNvPr id="14" name="Text Placeholder 2"/>
          <p:cNvSpPr txBox="1">
            <a:spLocks/>
          </p:cNvSpPr>
          <p:nvPr/>
        </p:nvSpPr>
        <p:spPr>
          <a:xfrm>
            <a:off x="1593596" y="1908978"/>
            <a:ext cx="9967212" cy="1623064"/>
          </a:xfrm>
          <a:prstGeom prst="rect">
            <a:avLst/>
          </a:prstGeom>
        </p:spPr>
        <p:txBody>
          <a:bodyPr vert="horz" wrap="square" lIns="143361" tIns="89600" rIns="143361" bIns="89600" rtlCol="0">
            <a:spAutoFit/>
          </a:bodyPr>
          <a:lstStyle>
            <a:lvl1pPr marL="0"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14060"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4022"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48042"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72064" marR="0" indent="0" algn="l" defTabSz="914060"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96"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26"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57" indent="-228516" algn="l" defTabSz="91406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5880" rtl="0" eaLnBrk="1" fontAlgn="auto" latinLnBrk="0" hangingPunct="1">
              <a:lnSpc>
                <a:spcPct val="100000"/>
              </a:lnSpc>
              <a:spcBef>
                <a:spcPct val="20000"/>
              </a:spcBef>
              <a:spcAft>
                <a:spcPts val="600"/>
              </a:spcAft>
              <a:buClrTx/>
              <a:buSzPct val="90000"/>
              <a:buFont typeface="Arial" pitchFamily="34" charset="0"/>
              <a:buNone/>
              <a:tabLst>
                <a:tab pos="1656713" algn="l"/>
              </a:tabLst>
              <a:defRPr/>
            </a:pPr>
            <a:r>
              <a:rPr kumimoji="0" lang="en-US" sz="1961" b="1" i="0" u="none" strike="noStrike" kern="1200" cap="none" spc="0" normalizeH="0" baseline="0" noProof="0" dirty="0">
                <a:ln>
                  <a:noFill/>
                </a:ln>
                <a:solidFill>
                  <a:srgbClr val="D83B01"/>
                </a:solidFill>
                <a:effectLst/>
                <a:uLnTx/>
                <a:uFillTx/>
                <a:latin typeface="Segoe UI Semilight"/>
                <a:ea typeface="+mn-ea"/>
                <a:cs typeface="+mn-cs"/>
              </a:rPr>
              <a:t>What is the Customer Value Proposition?</a:t>
            </a:r>
            <a:endParaRPr kumimoji="0" lang="en-US" sz="1600" b="0" i="0" u="none" strike="noStrike" kern="1200" cap="none" spc="0" normalizeH="0" baseline="0" noProof="0" dirty="0">
              <a:ln>
                <a:noFill/>
              </a:ln>
              <a:solidFill>
                <a:srgbClr val="353535"/>
              </a:solidFill>
              <a:effectLst/>
              <a:uLnTx/>
              <a:uFillTx/>
              <a:latin typeface="Segoe UI Light"/>
              <a:ea typeface="+mn-ea"/>
              <a:cs typeface="+mn-cs"/>
            </a:endParaRPr>
          </a:p>
          <a:p>
            <a:pPr marL="280067" marR="0" lvl="0" indent="-280067" algn="l" defTabSz="895880" rtl="0" eaLnBrk="1" fontAlgn="auto" latinLnBrk="0" hangingPunct="1">
              <a:lnSpc>
                <a:spcPct val="100000"/>
              </a:lnSpc>
              <a:spcBef>
                <a:spcPct val="20000"/>
              </a:spcBef>
              <a:spcAft>
                <a:spcPts val="600"/>
              </a:spcAft>
              <a:buClrTx/>
              <a:buSzPct val="90000"/>
              <a:buFont typeface="Arial" panose="020B0604020202020204" pitchFamily="34" charset="0"/>
              <a:buChar char="•"/>
              <a:tabLst>
                <a:tab pos="1656713" algn="l"/>
              </a:tabLst>
              <a:defRPr/>
            </a:pPr>
            <a:r>
              <a:rPr kumimoji="0" lang="en-US" sz="1600" b="0" i="0" u="none" strike="noStrike" kern="1200" cap="none" spc="0" normalizeH="0" baseline="0" noProof="0" dirty="0">
                <a:ln>
                  <a:noFill/>
                </a:ln>
                <a:solidFill>
                  <a:srgbClr val="353535"/>
                </a:solidFill>
                <a:effectLst/>
                <a:uLnTx/>
                <a:uFillTx/>
                <a:latin typeface="Segoe UI Light"/>
                <a:ea typeface="+mn-ea"/>
                <a:cs typeface="+mn-cs"/>
              </a:rPr>
              <a:t>Customer benefits from existing investments in Windows Server when moving to Azure</a:t>
            </a:r>
          </a:p>
          <a:p>
            <a:pPr marL="280067" marR="0" lvl="0" indent="-280067" algn="l" defTabSz="895880" rtl="0" eaLnBrk="1" fontAlgn="auto" latinLnBrk="0" hangingPunct="1">
              <a:lnSpc>
                <a:spcPct val="100000"/>
              </a:lnSpc>
              <a:spcBef>
                <a:spcPct val="20000"/>
              </a:spcBef>
              <a:spcAft>
                <a:spcPts val="600"/>
              </a:spcAft>
              <a:buClrTx/>
              <a:buSzPct val="90000"/>
              <a:buFont typeface="Arial" panose="020B0604020202020204" pitchFamily="34" charset="0"/>
              <a:buChar char="•"/>
              <a:tabLst>
                <a:tab pos="1656713" algn="l"/>
              </a:tabLst>
              <a:defRPr/>
            </a:pPr>
            <a:r>
              <a:rPr kumimoji="0" lang="en-US" sz="1600" b="0" i="0" u="none" strike="noStrike" kern="1200" cap="none" spc="0" normalizeH="0" baseline="0" noProof="0" dirty="0">
                <a:ln>
                  <a:noFill/>
                </a:ln>
                <a:solidFill>
                  <a:srgbClr val="353535"/>
                </a:solidFill>
                <a:effectLst/>
                <a:uLnTx/>
                <a:uFillTx/>
                <a:latin typeface="Segoe UI Light"/>
                <a:ea typeface="+mn-ea"/>
                <a:cs typeface="+mn-cs"/>
              </a:rPr>
              <a:t>Customer receives additional value to their Windows Server Software Assurance investment</a:t>
            </a:r>
            <a:endParaRPr kumimoji="0" lang="en-US" sz="1598" b="0" i="0" u="none" strike="noStrike" kern="1200" cap="none" spc="0" normalizeH="0" baseline="0" noProof="0" dirty="0">
              <a:ln>
                <a:noFill/>
              </a:ln>
              <a:solidFill>
                <a:srgbClr val="505050"/>
              </a:solidFill>
              <a:effectLst/>
              <a:uLnTx/>
              <a:uFillTx/>
              <a:latin typeface="Segoe UI Light"/>
              <a:ea typeface="+mn-ea"/>
              <a:cs typeface="+mn-cs"/>
            </a:endParaRPr>
          </a:p>
          <a:p>
            <a:pPr marL="280067" marR="0" lvl="0" indent="-280067" algn="l" defTabSz="895880" rtl="0" eaLnBrk="1" fontAlgn="auto" latinLnBrk="0" hangingPunct="1">
              <a:lnSpc>
                <a:spcPct val="100000"/>
              </a:lnSpc>
              <a:spcBef>
                <a:spcPct val="20000"/>
              </a:spcBef>
              <a:spcAft>
                <a:spcPts val="600"/>
              </a:spcAft>
              <a:buClrTx/>
              <a:buSzPct val="90000"/>
              <a:buFont typeface="Arial" panose="020B0604020202020204" pitchFamily="34" charset="0"/>
              <a:buChar char="•"/>
              <a:tabLst>
                <a:tab pos="1656713" algn="l"/>
              </a:tabLst>
              <a:defRPr/>
            </a:pPr>
            <a:r>
              <a:rPr kumimoji="0" lang="en-US" sz="1598" b="0" i="0" u="none" strike="noStrike" kern="1200" cap="none" spc="0" normalizeH="0" baseline="0" noProof="0" dirty="0">
                <a:ln>
                  <a:noFill/>
                </a:ln>
                <a:solidFill>
                  <a:srgbClr val="505050"/>
                </a:solidFill>
                <a:effectLst/>
                <a:uLnTx/>
                <a:uFillTx/>
                <a:latin typeface="Segoe UI Light"/>
                <a:ea typeface="+mn-ea"/>
                <a:cs typeface="+mn-cs"/>
              </a:rPr>
              <a:t>Azure Hybrid Benefit adds additional flexibility and value to Windows Server Standard and Datacenter</a:t>
            </a:r>
          </a:p>
        </p:txBody>
      </p:sp>
      <p:graphicFrame>
        <p:nvGraphicFramePr>
          <p:cNvPr id="20" name="Table 19"/>
          <p:cNvGraphicFramePr>
            <a:graphicFrameLocks noGrp="1"/>
          </p:cNvGraphicFramePr>
          <p:nvPr/>
        </p:nvGraphicFramePr>
        <p:xfrm>
          <a:off x="322775" y="3551835"/>
          <a:ext cx="11375085" cy="3182825"/>
        </p:xfrm>
        <a:graphic>
          <a:graphicData uri="http://schemas.openxmlformats.org/drawingml/2006/table">
            <a:tbl>
              <a:tblPr firstRow="1" bandRow="1">
                <a:tableStyleId>{5C22544A-7EE6-4342-B048-85BDC9FD1C3A}</a:tableStyleId>
              </a:tblPr>
              <a:tblGrid>
                <a:gridCol w="2486800">
                  <a:extLst>
                    <a:ext uri="{9D8B030D-6E8A-4147-A177-3AD203B41FA5}">
                      <a16:colId xmlns:a16="http://schemas.microsoft.com/office/drawing/2014/main" val="20000"/>
                    </a:ext>
                  </a:extLst>
                </a:gridCol>
                <a:gridCol w="4780254">
                  <a:extLst>
                    <a:ext uri="{9D8B030D-6E8A-4147-A177-3AD203B41FA5}">
                      <a16:colId xmlns:a16="http://schemas.microsoft.com/office/drawing/2014/main" val="20002"/>
                    </a:ext>
                  </a:extLst>
                </a:gridCol>
                <a:gridCol w="4108031">
                  <a:extLst>
                    <a:ext uri="{9D8B030D-6E8A-4147-A177-3AD203B41FA5}">
                      <a16:colId xmlns:a16="http://schemas.microsoft.com/office/drawing/2014/main" val="785041149"/>
                    </a:ext>
                  </a:extLst>
                </a:gridCol>
              </a:tblGrid>
              <a:tr h="541895">
                <a:tc>
                  <a:txBody>
                    <a:bodyPr/>
                    <a:lstStyle/>
                    <a:p>
                      <a:pPr marL="0" algn="l" defTabSz="951304" rtl="0" eaLnBrk="1" fontAlgn="base" latinLnBrk="0" hangingPunct="1">
                        <a:lnSpc>
                          <a:spcPct val="90000"/>
                        </a:lnSpc>
                        <a:spcBef>
                          <a:spcPts val="1224"/>
                        </a:spcBef>
                        <a:spcAft>
                          <a:spcPts val="600"/>
                        </a:spcAft>
                      </a:pPr>
                      <a:r>
                        <a:rPr lang="en-US" sz="1400" kern="1200" cap="all" spc="0" baseline="0" dirty="0"/>
                        <a:t>customer’s On-Premise License</a:t>
                      </a:r>
                      <a:endParaRPr lang="en-US" sz="1400" b="0" kern="1200" cap="all" spc="0" baseline="0" dirty="0">
                        <a:solidFill>
                          <a:schemeClr val="tx1"/>
                        </a:solidFill>
                        <a:latin typeface="+mn-lt"/>
                        <a:ea typeface="+mn-ea"/>
                        <a:cs typeface="+mn-cs"/>
                      </a:endParaRPr>
                    </a:p>
                  </a:txBody>
                  <a:tcPr marL="91414" marR="91414" marT="45706" marB="45706" anchor="ctr"/>
                </a:tc>
                <a:tc>
                  <a:txBody>
                    <a:bodyPr/>
                    <a:lstStyle/>
                    <a:p>
                      <a:pPr marL="0" algn="l" defTabSz="951304" rtl="0" eaLnBrk="1" fontAlgn="base" latinLnBrk="0" hangingPunct="1">
                        <a:lnSpc>
                          <a:spcPct val="90000"/>
                        </a:lnSpc>
                        <a:spcBef>
                          <a:spcPts val="1224"/>
                        </a:spcBef>
                        <a:spcAft>
                          <a:spcPts val="600"/>
                        </a:spcAft>
                      </a:pPr>
                      <a:r>
                        <a:rPr lang="en-US" sz="1400" kern="1200" cap="all" spc="0" baseline="0" dirty="0"/>
                        <a:t>License impact for customer</a:t>
                      </a:r>
                      <a:endParaRPr lang="en-US" sz="1400" b="0" kern="1200" cap="all" spc="0" baseline="0" dirty="0">
                        <a:solidFill>
                          <a:schemeClr val="tx1"/>
                        </a:solidFill>
                        <a:latin typeface="+mn-lt"/>
                        <a:ea typeface="+mn-ea"/>
                        <a:cs typeface="+mn-cs"/>
                      </a:endParaRPr>
                    </a:p>
                  </a:txBody>
                  <a:tcPr marL="91414" marR="91414" marT="45706" marB="45706" anchor="ctr"/>
                </a:tc>
                <a:tc>
                  <a:txBody>
                    <a:bodyPr/>
                    <a:lstStyle/>
                    <a:p>
                      <a:pPr marL="0" marR="0" indent="0" algn="l" defTabSz="951304" rtl="0" eaLnBrk="1" fontAlgn="base" latinLnBrk="0" hangingPunct="1">
                        <a:lnSpc>
                          <a:spcPct val="90000"/>
                        </a:lnSpc>
                        <a:spcBef>
                          <a:spcPts val="1224"/>
                        </a:spcBef>
                        <a:spcAft>
                          <a:spcPts val="600"/>
                        </a:spcAft>
                        <a:buClrTx/>
                        <a:buSzTx/>
                        <a:buFontTx/>
                        <a:buNone/>
                        <a:tabLst/>
                        <a:defRPr/>
                      </a:pPr>
                      <a:r>
                        <a:rPr lang="en-US" sz="1400" kern="1200" cap="all" spc="0" baseline="0" dirty="0"/>
                        <a:t>Windows server Azure enablement</a:t>
                      </a:r>
                      <a:endParaRPr lang="en-US" sz="1400" b="0" kern="1200" cap="all" spc="0" baseline="0" dirty="0">
                        <a:solidFill>
                          <a:schemeClr val="tx1"/>
                        </a:solidFill>
                        <a:latin typeface="+mn-lt"/>
                        <a:ea typeface="+mn-ea"/>
                        <a:cs typeface="+mn-cs"/>
                      </a:endParaRPr>
                    </a:p>
                  </a:txBody>
                  <a:tcPr marL="91414" marR="91414" marT="45706" marB="45706" anchor="ctr"/>
                </a:tc>
                <a:extLst>
                  <a:ext uri="{0D108BD9-81ED-4DB2-BD59-A6C34878D82A}">
                    <a16:rowId xmlns:a16="http://schemas.microsoft.com/office/drawing/2014/main" val="10000"/>
                  </a:ext>
                </a:extLst>
              </a:tr>
              <a:tr h="1321488">
                <a:tc>
                  <a:txBody>
                    <a:bodyPr/>
                    <a:lstStyle/>
                    <a:p>
                      <a:pPr algn="ctr"/>
                      <a:endParaRPr lang="en-US" sz="1600" dirty="0">
                        <a:solidFill>
                          <a:schemeClr val="tx1">
                            <a:lumMod val="75000"/>
                          </a:schemeClr>
                        </a:solidFill>
                      </a:endParaRPr>
                    </a:p>
                  </a:txBody>
                  <a:tcPr marL="91414" marR="91414" marT="45706" marB="45706" anchor="ctr"/>
                </a:tc>
                <a:tc>
                  <a:txBody>
                    <a:bodyPr/>
                    <a:lstStyle/>
                    <a:p>
                      <a:pPr algn="l">
                        <a:spcAft>
                          <a:spcPts val="600"/>
                        </a:spcAft>
                      </a:pPr>
                      <a:r>
                        <a:rPr lang="en-US" sz="1400" baseline="0" dirty="0"/>
                        <a:t>No licensing concurrency: a Window Server license </a:t>
                      </a:r>
                      <a:r>
                        <a:rPr lang="en-US" sz="1600" b="1" baseline="0" dirty="0">
                          <a:solidFill>
                            <a:srgbClr val="C00000"/>
                          </a:solidFill>
                        </a:rPr>
                        <a:t>cannot</a:t>
                      </a:r>
                      <a:r>
                        <a:rPr lang="en-US" sz="1400" baseline="0" dirty="0"/>
                        <a:t> be assigned to other hardware while Azure Hybrid Benefit is being used.</a:t>
                      </a:r>
                      <a:endParaRPr lang="en-US" sz="1400" dirty="0">
                        <a:solidFill>
                          <a:schemeClr val="tx1">
                            <a:lumMod val="75000"/>
                          </a:schemeClr>
                        </a:solidFill>
                      </a:endParaRPr>
                    </a:p>
                  </a:txBody>
                  <a:tcPr marL="91414" marR="91414" marT="45706" marB="45706" anchor="ctr"/>
                </a:tc>
                <a:tc rowSpan="2">
                  <a:txBody>
                    <a:bodyPr/>
                    <a:lstStyle/>
                    <a:p>
                      <a:pPr algn="l">
                        <a:spcAft>
                          <a:spcPts val="600"/>
                        </a:spcAft>
                      </a:pPr>
                      <a:r>
                        <a:rPr lang="en-US" sz="1400" dirty="0"/>
                        <a:t>Customer with</a:t>
                      </a:r>
                      <a:r>
                        <a:rPr lang="en-US" sz="1400" baseline="0" dirty="0"/>
                        <a:t> Windows Server Software Assurance are entitled to</a:t>
                      </a:r>
                      <a:r>
                        <a:rPr lang="en-US" sz="1400" dirty="0"/>
                        <a:t>:</a:t>
                      </a:r>
                      <a:endParaRPr lang="en-US" sz="1400" baseline="0" dirty="0"/>
                    </a:p>
                    <a:p>
                      <a:pPr marL="285750" lvl="0" indent="-285750" algn="l">
                        <a:spcAft>
                          <a:spcPts val="600"/>
                        </a:spcAft>
                        <a:buFont typeface="Arial" panose="020B0604020202020204" pitchFamily="34" charset="0"/>
                        <a:buChar char="•"/>
                      </a:pPr>
                      <a:r>
                        <a:rPr lang="en-US" sz="1400" dirty="0"/>
                        <a:t>Two</a:t>
                      </a:r>
                      <a:r>
                        <a:rPr lang="en-US" sz="1400" baseline="0" dirty="0"/>
                        <a:t> instances of 1 to 8 vCPUs or</a:t>
                      </a:r>
                    </a:p>
                    <a:p>
                      <a:pPr marL="285750" lvl="0" indent="-285750" algn="l">
                        <a:spcAft>
                          <a:spcPts val="600"/>
                        </a:spcAft>
                        <a:buFont typeface="Arial" panose="020B0604020202020204" pitchFamily="34" charset="0"/>
                        <a:buChar char="•"/>
                      </a:pPr>
                      <a:r>
                        <a:rPr lang="en-US" sz="1400" baseline="0" dirty="0"/>
                        <a:t>One instance of up to 16 vCPUs </a:t>
                      </a:r>
                    </a:p>
                    <a:p>
                      <a:pPr marL="285750" marR="0" lvl="0" indent="-2857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baseline="0" dirty="0"/>
                        <a:t>Stack licenses for VMs larger than 16 vCPUs</a:t>
                      </a:r>
                    </a:p>
                    <a:p>
                      <a:pPr algn="l">
                        <a:spcAft>
                          <a:spcPts val="600"/>
                        </a:spcAft>
                      </a:pPr>
                      <a:endParaRPr lang="en-US" sz="1400" dirty="0">
                        <a:solidFill>
                          <a:schemeClr val="tx1">
                            <a:lumMod val="75000"/>
                          </a:schemeClr>
                        </a:solidFill>
                      </a:endParaRPr>
                    </a:p>
                  </a:txBody>
                  <a:tcPr marL="91414" marR="91414" marT="45706" marB="45706" anchor="ctr"/>
                </a:tc>
                <a:extLst>
                  <a:ext uri="{0D108BD9-81ED-4DB2-BD59-A6C34878D82A}">
                    <a16:rowId xmlns:a16="http://schemas.microsoft.com/office/drawing/2014/main" val="10001"/>
                  </a:ext>
                </a:extLst>
              </a:tr>
              <a:tr h="1319442">
                <a:tc>
                  <a:txBody>
                    <a:bodyPr/>
                    <a:lstStyle/>
                    <a:p>
                      <a:endParaRPr lang="en-US" sz="1600" dirty="0"/>
                    </a:p>
                  </a:txBody>
                  <a:tcPr marL="91414" marR="91414" marT="45706" marB="45706" anchor="ctr"/>
                </a:tc>
                <a:tc>
                  <a:txBody>
                    <a:bodyPr/>
                    <a:lstStyle/>
                    <a:p>
                      <a:pPr marL="0" marR="0" indent="0" algn="l" defTabSz="932742" rtl="0" eaLnBrk="1" fontAlgn="auto" latinLnBrk="0" hangingPunct="1">
                        <a:lnSpc>
                          <a:spcPct val="100000"/>
                        </a:lnSpc>
                        <a:spcBef>
                          <a:spcPts val="0"/>
                        </a:spcBef>
                        <a:spcAft>
                          <a:spcPts val="600"/>
                        </a:spcAft>
                        <a:buClrTx/>
                        <a:buSzTx/>
                        <a:buFontTx/>
                        <a:buNone/>
                        <a:tabLst/>
                        <a:defRPr/>
                      </a:pPr>
                      <a:endParaRPr lang="en-US" sz="1400" kern="1200" baseline="0" dirty="0">
                        <a:solidFill>
                          <a:schemeClr val="dk1"/>
                        </a:solidFill>
                        <a:latin typeface="+mn-lt"/>
                        <a:ea typeface="+mn-ea"/>
                        <a:cs typeface="+mn-cs"/>
                      </a:endParaRPr>
                    </a:p>
                    <a:p>
                      <a:pPr marL="0" marR="0" indent="0" algn="l" defTabSz="932742" rtl="0" eaLnBrk="1" fontAlgn="auto" latinLnBrk="0" hangingPunct="1">
                        <a:lnSpc>
                          <a:spcPct val="100000"/>
                        </a:lnSpc>
                        <a:spcBef>
                          <a:spcPts val="0"/>
                        </a:spcBef>
                        <a:spcAft>
                          <a:spcPts val="600"/>
                        </a:spcAft>
                        <a:buClrTx/>
                        <a:buSzTx/>
                        <a:buFontTx/>
                        <a:buNone/>
                        <a:tabLst/>
                        <a:defRPr/>
                      </a:pPr>
                      <a:r>
                        <a:rPr lang="en-US" sz="1400" kern="1200" baseline="0" dirty="0">
                          <a:solidFill>
                            <a:schemeClr val="dk1"/>
                          </a:solidFill>
                          <a:latin typeface="+mn-lt"/>
                          <a:ea typeface="+mn-ea"/>
                          <a:cs typeface="+mn-cs"/>
                        </a:rPr>
                        <a:t>Licensing concurrency: a Windows Server license </a:t>
                      </a:r>
                      <a:r>
                        <a:rPr lang="en-US" sz="1600" b="1" kern="1200" baseline="0" dirty="0">
                          <a:solidFill>
                            <a:srgbClr val="00B050"/>
                          </a:solidFill>
                          <a:latin typeface="+mn-lt"/>
                          <a:ea typeface="+mn-ea"/>
                          <a:cs typeface="+mn-cs"/>
                        </a:rPr>
                        <a:t>can</a:t>
                      </a:r>
                      <a:r>
                        <a:rPr lang="en-US" sz="1400" kern="1200" baseline="0" dirty="0">
                          <a:solidFill>
                            <a:schemeClr val="dk1"/>
                          </a:solidFill>
                          <a:latin typeface="+mn-lt"/>
                          <a:ea typeface="+mn-ea"/>
                          <a:cs typeface="+mn-cs"/>
                        </a:rPr>
                        <a:t> continue to be assigned both on premise and in an Azure environment at the same time.</a:t>
                      </a:r>
                    </a:p>
                  </a:txBody>
                  <a:tcPr marL="91414" marR="91414" marT="45706" marB="45706" anchor="ctr"/>
                </a:tc>
                <a:tc vMerge="1">
                  <a:txBody>
                    <a:bodyPr/>
                    <a:lstStyle/>
                    <a:p>
                      <a:pPr marL="0" marR="0" indent="0" algn="l" defTabSz="932742" rtl="0" eaLnBrk="1" fontAlgn="auto" latinLnBrk="0" hangingPunct="1">
                        <a:lnSpc>
                          <a:spcPct val="100000"/>
                        </a:lnSpc>
                        <a:spcBef>
                          <a:spcPts val="0"/>
                        </a:spcBef>
                        <a:spcAft>
                          <a:spcPts val="600"/>
                        </a:spcAft>
                        <a:buClrTx/>
                        <a:buSzTx/>
                        <a:buFontTx/>
                        <a:buNone/>
                        <a:tabLst/>
                        <a:defRPr/>
                      </a:pPr>
                      <a:endParaRPr lang="en-US" sz="1400" kern="1200" baseline="0" dirty="0">
                        <a:solidFill>
                          <a:schemeClr val="dk1"/>
                        </a:solidFill>
                        <a:latin typeface="+mn-lt"/>
                        <a:ea typeface="+mn-ea"/>
                        <a:cs typeface="+mn-cs"/>
                      </a:endParaRPr>
                    </a:p>
                  </a:txBody>
                  <a:tcPr marL="93260" marR="93260" marT="46630" marB="46630" anchor="ctr"/>
                </a:tc>
                <a:extLst>
                  <a:ext uri="{0D108BD9-81ED-4DB2-BD59-A6C34878D82A}">
                    <a16:rowId xmlns:a16="http://schemas.microsoft.com/office/drawing/2014/main" val="3969152513"/>
                  </a:ext>
                </a:extLst>
              </a:tr>
            </a:tbl>
          </a:graphicData>
        </a:graphic>
      </p:graphicFrame>
      <p:pic>
        <p:nvPicPr>
          <p:cNvPr id="21" name="Picture 20"/>
          <p:cNvPicPr>
            <a:picLocks noChangeAspect="1"/>
          </p:cNvPicPr>
          <p:nvPr/>
        </p:nvPicPr>
        <p:blipFill rotWithShape="1">
          <a:blip r:embed="rId3"/>
          <a:srcRect l="12667" t="4666" r="12667" b="20666"/>
          <a:stretch/>
        </p:blipFill>
        <p:spPr>
          <a:xfrm>
            <a:off x="1065105" y="4286681"/>
            <a:ext cx="973009" cy="973009"/>
          </a:xfrm>
          <a:prstGeom prst="rect">
            <a:avLst/>
          </a:prstGeom>
        </p:spPr>
      </p:pic>
      <p:pic>
        <p:nvPicPr>
          <p:cNvPr id="22" name="Picture 21"/>
          <p:cNvPicPr>
            <a:picLocks noChangeAspect="1"/>
          </p:cNvPicPr>
          <p:nvPr/>
        </p:nvPicPr>
        <p:blipFill rotWithShape="1">
          <a:blip r:embed="rId4"/>
          <a:srcRect l="16483" t="5861" r="19425" b="6227"/>
          <a:stretch/>
        </p:blipFill>
        <p:spPr>
          <a:xfrm>
            <a:off x="1060043" y="5600662"/>
            <a:ext cx="973009" cy="973009"/>
          </a:xfrm>
          <a:prstGeom prst="rect">
            <a:avLst/>
          </a:prstGeom>
        </p:spPr>
      </p:pic>
      <p:sp>
        <p:nvSpPr>
          <p:cNvPr id="23" name="Freeform 22"/>
          <p:cNvSpPr>
            <a:spLocks noChangeAspect="1"/>
          </p:cNvSpPr>
          <p:nvPr/>
        </p:nvSpPr>
        <p:spPr bwMode="black">
          <a:xfrm>
            <a:off x="613470" y="4563446"/>
            <a:ext cx="315503" cy="31327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Freeform 23"/>
          <p:cNvSpPr>
            <a:spLocks noChangeAspect="1"/>
          </p:cNvSpPr>
          <p:nvPr/>
        </p:nvSpPr>
        <p:spPr bwMode="black">
          <a:xfrm>
            <a:off x="614892" y="4383647"/>
            <a:ext cx="315503" cy="31327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24"/>
          <p:cNvSpPr>
            <a:spLocks noChangeAspect="1"/>
          </p:cNvSpPr>
          <p:nvPr/>
        </p:nvSpPr>
        <p:spPr bwMode="black">
          <a:xfrm>
            <a:off x="599649" y="5850854"/>
            <a:ext cx="315503" cy="31327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25"/>
          <p:cNvSpPr>
            <a:spLocks noChangeAspect="1"/>
          </p:cNvSpPr>
          <p:nvPr/>
        </p:nvSpPr>
        <p:spPr bwMode="black">
          <a:xfrm>
            <a:off x="601070" y="5671055"/>
            <a:ext cx="315503" cy="31327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p:cNvSpPr txBox="1"/>
          <p:nvPr/>
        </p:nvSpPr>
        <p:spPr>
          <a:xfrm>
            <a:off x="413258" y="4799117"/>
            <a:ext cx="715929" cy="574707"/>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28"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Two-Proc</a:t>
            </a:r>
          </a:p>
        </p:txBody>
      </p:sp>
      <p:sp>
        <p:nvSpPr>
          <p:cNvPr id="28" name="TextBox 27"/>
          <p:cNvSpPr txBox="1"/>
          <p:nvPr/>
        </p:nvSpPr>
        <p:spPr>
          <a:xfrm>
            <a:off x="393733" y="6076982"/>
            <a:ext cx="715929" cy="574707"/>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028"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Two-Proc</a:t>
            </a:r>
          </a:p>
        </p:txBody>
      </p:sp>
    </p:spTree>
    <p:extLst>
      <p:ext uri="{BB962C8B-B14F-4D97-AF65-F5344CB8AC3E}">
        <p14:creationId xmlns:p14="http://schemas.microsoft.com/office/powerpoint/2010/main" val="192807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6400800" cy="498598"/>
          </a:xfrm>
        </p:spPr>
        <p:txBody>
          <a:bodyPr/>
          <a:lstStyle/>
          <a:p>
            <a:r>
              <a:rPr lang="en-US" spc="-69" dirty="0">
                <a:gradFill>
                  <a:gsLst>
                    <a:gs pos="5417">
                      <a:srgbClr val="353535"/>
                    </a:gs>
                    <a:gs pos="28000">
                      <a:srgbClr val="353535"/>
                    </a:gs>
                  </a:gsLst>
                  <a:lin ang="5400000" scaled="0"/>
                </a:gradFill>
              </a:rPr>
              <a:t>Getting Away from Classic VMs</a:t>
            </a:r>
            <a:endParaRPr lang="en-US" dirty="0"/>
          </a:p>
        </p:txBody>
      </p:sp>
    </p:spTree>
    <p:extLst>
      <p:ext uri="{BB962C8B-B14F-4D97-AF65-F5344CB8AC3E}">
        <p14:creationId xmlns:p14="http://schemas.microsoft.com/office/powerpoint/2010/main" val="101125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423" y="222583"/>
            <a:ext cx="10151533" cy="899665"/>
          </a:xfrm>
        </p:spPr>
        <p:txBody>
          <a:bodyPr/>
          <a:lstStyle/>
          <a:p>
            <a:r>
              <a:rPr lang="en-US" sz="3600" dirty="0">
                <a:solidFill>
                  <a:schemeClr val="accent6">
                    <a:lumMod val="10000"/>
                  </a:schemeClr>
                </a:solidFill>
              </a:rPr>
              <a:t>Reserved VM Instances (RIs)</a:t>
            </a:r>
          </a:p>
        </p:txBody>
      </p:sp>
      <p:sp>
        <p:nvSpPr>
          <p:cNvPr id="12" name="Rectangle 11">
            <a:extLst>
              <a:ext uri="{FF2B5EF4-FFF2-40B4-BE49-F238E27FC236}">
                <a16:creationId xmlns:a16="http://schemas.microsoft.com/office/drawing/2014/main" id="{171557FD-45E2-4FB5-BFFF-D89FD97693DD}"/>
              </a:ext>
            </a:extLst>
          </p:cNvPr>
          <p:cNvSpPr/>
          <p:nvPr/>
        </p:nvSpPr>
        <p:spPr>
          <a:xfrm>
            <a:off x="426423" y="1381979"/>
            <a:ext cx="5669577" cy="4755148"/>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
                <a:srgbClr val="50505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Significantly reduce costs, with one-year or three-year terms on Windows and Linux virtual machines (VMs)</a:t>
            </a:r>
          </a:p>
          <a:p>
            <a:pPr marL="342900" marR="0" lvl="0" indent="-342900" algn="l" defTabSz="914400" rtl="0" eaLnBrk="1" fontAlgn="auto" latinLnBrk="0" hangingPunct="1">
              <a:lnSpc>
                <a:spcPct val="100000"/>
              </a:lnSpc>
              <a:spcBef>
                <a:spcPts val="600"/>
              </a:spcBef>
              <a:spcAft>
                <a:spcPts val="0"/>
              </a:spcAft>
              <a:buClr>
                <a:srgbClr val="505050"/>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400" rtl="0" eaLnBrk="1" fontAlgn="auto" latinLnBrk="0" hangingPunct="1">
              <a:lnSpc>
                <a:spcPct val="100000"/>
              </a:lnSpc>
              <a:spcBef>
                <a:spcPts val="600"/>
              </a:spcBef>
              <a:spcAft>
                <a:spcPts val="0"/>
              </a:spcAft>
              <a:buClr>
                <a:srgbClr val="50505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Exchange or cancel your Azure RIs at any time</a:t>
            </a:r>
          </a:p>
          <a:p>
            <a:pPr marL="342900" marR="0" lvl="0" indent="-342900" algn="l" defTabSz="914400" rtl="0" eaLnBrk="1" fontAlgn="auto" latinLnBrk="0" hangingPunct="1">
              <a:lnSpc>
                <a:spcPct val="100000"/>
              </a:lnSpc>
              <a:spcBef>
                <a:spcPts val="600"/>
              </a:spcBef>
              <a:spcAft>
                <a:spcPts val="0"/>
              </a:spcAft>
              <a:buClr>
                <a:srgbClr val="505050"/>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Use instance size flexibility to use RIs across a VM groups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Integrated recommendations in Azure portal</a:t>
            </a:r>
          </a:p>
        </p:txBody>
      </p:sp>
      <p:pic>
        <p:nvPicPr>
          <p:cNvPr id="5" name="Picture 4">
            <a:extLst>
              <a:ext uri="{FF2B5EF4-FFF2-40B4-BE49-F238E27FC236}">
                <a16:creationId xmlns:a16="http://schemas.microsoft.com/office/drawing/2014/main" id="{EEB8365E-CF09-497E-B413-0098CD33FDB8}"/>
              </a:ext>
            </a:extLst>
          </p:cNvPr>
          <p:cNvPicPr>
            <a:picLocks noChangeAspect="1"/>
          </p:cNvPicPr>
          <p:nvPr/>
        </p:nvPicPr>
        <p:blipFill>
          <a:blip r:embed="rId3"/>
          <a:stretch>
            <a:fillRect/>
          </a:stretch>
        </p:blipFill>
        <p:spPr>
          <a:xfrm>
            <a:off x="6685597" y="1838325"/>
            <a:ext cx="4124325" cy="3181350"/>
          </a:xfrm>
          <a:prstGeom prst="rect">
            <a:avLst/>
          </a:prstGeom>
        </p:spPr>
      </p:pic>
    </p:spTree>
    <p:extLst>
      <p:ext uri="{BB962C8B-B14F-4D97-AF65-F5344CB8AC3E}">
        <p14:creationId xmlns:p14="http://schemas.microsoft.com/office/powerpoint/2010/main" val="42217172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61F1-3E03-4AE7-8645-4083BECB6E88}"/>
              </a:ext>
            </a:extLst>
          </p:cNvPr>
          <p:cNvSpPr>
            <a:spLocks noGrp="1"/>
          </p:cNvSpPr>
          <p:nvPr>
            <p:ph type="title"/>
          </p:nvPr>
        </p:nvSpPr>
        <p:spPr>
          <a:xfrm>
            <a:off x="585216" y="2534625"/>
            <a:ext cx="6400800" cy="997196"/>
          </a:xfrm>
        </p:spPr>
        <p:txBody>
          <a:bodyPr/>
          <a:lstStyle/>
          <a:p>
            <a:r>
              <a:rPr lang="en-US" dirty="0"/>
              <a:t>Reserved Instance Recommendations</a:t>
            </a:r>
          </a:p>
        </p:txBody>
      </p:sp>
      <p:sp>
        <p:nvSpPr>
          <p:cNvPr id="5" name="Text Placeholder 4">
            <a:extLst>
              <a:ext uri="{FF2B5EF4-FFF2-40B4-BE49-F238E27FC236}">
                <a16:creationId xmlns:a16="http://schemas.microsoft.com/office/drawing/2014/main" id="{B128ACE1-501E-44BC-BA03-29CEF6F7136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5876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50B4-16EC-4882-B572-20F11C56FB4E}"/>
              </a:ext>
            </a:extLst>
          </p:cNvPr>
          <p:cNvSpPr>
            <a:spLocks noGrp="1"/>
          </p:cNvSpPr>
          <p:nvPr>
            <p:ph type="title"/>
          </p:nvPr>
        </p:nvSpPr>
        <p:spPr/>
        <p:txBody>
          <a:bodyPr/>
          <a:lstStyle/>
          <a:p>
            <a:r>
              <a:rPr lang="en-US" dirty="0"/>
              <a:t>Low-priority VMs in VMSS </a:t>
            </a:r>
          </a:p>
        </p:txBody>
      </p:sp>
      <p:sp>
        <p:nvSpPr>
          <p:cNvPr id="3" name="Text Placeholder 2">
            <a:extLst>
              <a:ext uri="{FF2B5EF4-FFF2-40B4-BE49-F238E27FC236}">
                <a16:creationId xmlns:a16="http://schemas.microsoft.com/office/drawing/2014/main" id="{F687F934-9B42-49CF-B822-4DEB3529A6BD}"/>
              </a:ext>
            </a:extLst>
          </p:cNvPr>
          <p:cNvSpPr>
            <a:spLocks noGrp="1"/>
          </p:cNvSpPr>
          <p:nvPr>
            <p:ph type="body" sz="quarter" idx="10"/>
          </p:nvPr>
        </p:nvSpPr>
        <p:spPr>
          <a:xfrm>
            <a:off x="588262" y="1224058"/>
            <a:ext cx="6982969" cy="5096780"/>
          </a:xfrm>
        </p:spPr>
        <p:txBody>
          <a:bodyPr/>
          <a:lstStyle/>
          <a:p>
            <a:pPr marL="457200" indent="-457200">
              <a:buFont typeface="Arial" panose="020B0604020202020204" pitchFamily="34" charset="0"/>
              <a:buChar char="•"/>
            </a:pPr>
            <a:r>
              <a:rPr lang="en-US" b="1" dirty="0"/>
              <a:t>Eviction policies</a:t>
            </a:r>
          </a:p>
          <a:p>
            <a:pPr marL="571500" lvl="1" indent="-34290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Stop/Deallocate </a:t>
            </a:r>
            <a:r>
              <a:rPr lang="en-US" dirty="0">
                <a:latin typeface="Segoe UI Semilight" panose="020B0402040204020203" pitchFamily="34" charset="0"/>
                <a:cs typeface="Segoe UI Semilight" panose="020B0402040204020203" pitchFamily="34" charset="0"/>
              </a:rPr>
              <a:t>(default) – VM is deallocated, underlying disks are kept (and charged for)</a:t>
            </a:r>
          </a:p>
          <a:p>
            <a:pPr marL="571500" lvl="1" indent="-34290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Delete</a:t>
            </a:r>
            <a:r>
              <a:rPr lang="en-US" dirty="0">
                <a:latin typeface="Segoe UI Semilight" panose="020B0402040204020203" pitchFamily="34" charset="0"/>
                <a:cs typeface="Segoe UI Semilight" panose="020B0402040204020203" pitchFamily="34" charset="0"/>
              </a:rPr>
              <a:t> – VM and underlying disks are deleted</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A scheduled event is raised 30s prior to eviction</a:t>
            </a:r>
          </a:p>
          <a:p>
            <a:pPr marL="457200" indent="-457200">
              <a:buFont typeface="Arial" panose="020B0604020202020204" pitchFamily="34" charset="0"/>
              <a:buChar char="•"/>
            </a:pPr>
            <a:r>
              <a:rPr lang="en-US" b="1" dirty="0"/>
              <a:t>No availability guarantees</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1 fault domain, no service healing, no guaranteed capacity</a:t>
            </a:r>
          </a:p>
          <a:p>
            <a:pPr marL="457200" indent="-457200">
              <a:buFont typeface="Arial" panose="020B0604020202020204" pitchFamily="34" charset="0"/>
              <a:buChar char="•"/>
            </a:pPr>
            <a:r>
              <a:rPr lang="en-US" b="1" dirty="0"/>
              <a:t>Ideal for flexible, fault-tolerant workloads</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Batch processing and compute intensive workloads </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Container-based workloads, tolerant to VM pre-emption</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Dev/Test workloads</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Demo environments</a:t>
            </a:r>
          </a:p>
          <a:p>
            <a:pPr marL="571500" lvl="1" indent="-34290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443BE74C-F03C-48A1-8612-764DD9EEB65E}"/>
              </a:ext>
            </a:extLst>
          </p:cNvPr>
          <p:cNvSpPr/>
          <p:nvPr/>
        </p:nvSpPr>
        <p:spPr>
          <a:xfrm>
            <a:off x="7571231" y="2390083"/>
            <a:ext cx="4620769" cy="226523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0101FD"/>
                </a:solidFill>
                <a:effectLst/>
                <a:uLnTx/>
                <a:uFillTx/>
                <a:latin typeface="Consolas" panose="020B0609020204030204" pitchFamily="49" charset="0"/>
                <a:ea typeface="+mn-ea"/>
                <a:cs typeface="+mn-cs"/>
              </a:rPr>
              <a:t>az</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err="1">
                <a:ln>
                  <a:noFill/>
                </a:ln>
                <a:solidFill>
                  <a:srgbClr val="0101FD"/>
                </a:solidFill>
                <a:effectLst/>
                <a:uLnTx/>
                <a:uFillTx/>
                <a:latin typeface="Consolas" panose="020B0609020204030204" pitchFamily="49" charset="0"/>
                <a:ea typeface="+mn-ea"/>
                <a:cs typeface="+mn-cs"/>
              </a:rPr>
              <a:t>vmss</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a:ln>
                  <a:noFill/>
                </a:ln>
                <a:solidFill>
                  <a:srgbClr val="0101FD"/>
                </a:solidFill>
                <a:effectLst/>
                <a:uLnTx/>
                <a:uFillTx/>
                <a:latin typeface="Consolas" panose="020B0609020204030204" pitchFamily="49" charset="0"/>
                <a:ea typeface="+mn-ea"/>
                <a:cs typeface="+mn-cs"/>
              </a:rPr>
              <a:t>create</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--resource-group</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myResourceGroup</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--name</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myScaleSet</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--image</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UbuntuLTS</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--upgrade-policy-mode</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automatic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--admin-username</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65"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azureuser</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--generate-</a:t>
            </a:r>
            <a:r>
              <a:rPr kumimoji="0" lang="en-US" sz="1765" b="0" i="0" u="none" strike="noStrike" kern="1200" cap="none" spc="0" normalizeH="0" baseline="0" noProof="0" dirty="0" err="1">
                <a:ln>
                  <a:noFill/>
                </a:ln>
                <a:solidFill>
                  <a:srgbClr val="007D9A"/>
                </a:solidFill>
                <a:effectLst/>
                <a:uLnTx/>
                <a:uFillTx/>
                <a:latin typeface="Consolas" panose="020B0609020204030204" pitchFamily="49" charset="0"/>
                <a:ea typeface="+mn-ea"/>
                <a:cs typeface="+mn-cs"/>
              </a:rPr>
              <a:t>ssh</a:t>
            </a: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-keys</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D9A"/>
                </a:solidFill>
                <a:effectLst/>
                <a:uLnTx/>
                <a:uFillTx/>
                <a:latin typeface="Consolas" panose="020B0609020204030204" pitchFamily="49" charset="0"/>
                <a:ea typeface="+mn-ea"/>
                <a:cs typeface="+mn-cs"/>
              </a:rPr>
              <a:t>--priority</a:t>
            </a: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Low</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D1D4692-D3FB-4D03-ADC7-718A3EC1B65B}"/>
              </a:ext>
            </a:extLst>
          </p:cNvPr>
          <p:cNvSpPr/>
          <p:nvPr/>
        </p:nvSpPr>
        <p:spPr bwMode="auto">
          <a:xfrm>
            <a:off x="7571231" y="4336255"/>
            <a:ext cx="2051400" cy="290488"/>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7E8E76B-AD3E-4EAD-BADE-72F747F69390}"/>
              </a:ext>
            </a:extLst>
          </p:cNvPr>
          <p:cNvSpPr/>
          <p:nvPr/>
        </p:nvSpPr>
        <p:spPr bwMode="auto">
          <a:xfrm>
            <a:off x="10354018" y="77681"/>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THR2266 (Tue)</a:t>
            </a:r>
          </a:p>
        </p:txBody>
      </p:sp>
    </p:spTree>
    <p:extLst>
      <p:ext uri="{BB962C8B-B14F-4D97-AF65-F5344CB8AC3E}">
        <p14:creationId xmlns:p14="http://schemas.microsoft.com/office/powerpoint/2010/main" val="364706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7983250" cy="498598"/>
          </a:xfrm>
        </p:spPr>
        <p:txBody>
          <a:bodyPr/>
          <a:lstStyle/>
          <a:p>
            <a:pPr defTabSz="896350"/>
            <a:r>
              <a:rPr lang="en-US" spc="-69" dirty="0">
                <a:gradFill>
                  <a:gsLst>
                    <a:gs pos="5417">
                      <a:srgbClr val="353535"/>
                    </a:gs>
                    <a:gs pos="28000">
                      <a:srgbClr val="353535"/>
                    </a:gs>
                  </a:gsLst>
                  <a:lin ang="5400000" scaled="0"/>
                </a:gradFill>
                <a:latin typeface="+mn-lt"/>
              </a:rPr>
              <a:t>Troubleshooting and Support</a:t>
            </a:r>
          </a:p>
        </p:txBody>
      </p:sp>
    </p:spTree>
    <p:extLst>
      <p:ext uri="{BB962C8B-B14F-4D97-AF65-F5344CB8AC3E}">
        <p14:creationId xmlns:p14="http://schemas.microsoft.com/office/powerpoint/2010/main" val="208930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6B98F1-F383-4582-B9B4-3DA143CC9A34}"/>
              </a:ext>
            </a:extLst>
          </p:cNvPr>
          <p:cNvSpPr>
            <a:spLocks noGrp="1"/>
          </p:cNvSpPr>
          <p:nvPr>
            <p:ph type="title"/>
          </p:nvPr>
        </p:nvSpPr>
        <p:spPr/>
        <p:txBody>
          <a:bodyPr/>
          <a:lstStyle/>
          <a:p>
            <a:r>
              <a:rPr lang="en-US" dirty="0"/>
              <a:t>VM Serial Console</a:t>
            </a:r>
          </a:p>
        </p:txBody>
      </p:sp>
      <p:sp>
        <p:nvSpPr>
          <p:cNvPr id="34" name="Content Placeholder 2">
            <a:extLst>
              <a:ext uri="{FF2B5EF4-FFF2-40B4-BE49-F238E27FC236}">
                <a16:creationId xmlns:a16="http://schemas.microsoft.com/office/drawing/2014/main" id="{8EE384DD-1002-48CC-AF6A-4ACCC0C12A46}"/>
              </a:ext>
            </a:extLst>
          </p:cNvPr>
          <p:cNvSpPr>
            <a:spLocks noGrp="1"/>
          </p:cNvSpPr>
          <p:nvPr/>
        </p:nvSpPr>
        <p:spPr>
          <a:xfrm>
            <a:off x="1186037" y="1681835"/>
            <a:ext cx="2484008" cy="4561775"/>
          </a:xfrm>
          <a:prstGeom prst="rect">
            <a:avLst/>
          </a:prstGeom>
        </p:spPr>
        <p:txBody>
          <a:bodyPr vert="horz" lIns="89642" tIns="44821" rIns="89642" bIns="4482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745"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Linux</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GRUB</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Bash</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SysRq</a:t>
            </a: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/NMI</a:t>
            </a:r>
          </a:p>
          <a:p>
            <a:pPr marL="168072"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745"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Windows</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Boot menu</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CMD</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PowerShell</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NMI</a:t>
            </a: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390613" marR="0" lvl="1" indent="-222541"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35" name="Picture 34">
            <a:extLst>
              <a:ext uri="{FF2B5EF4-FFF2-40B4-BE49-F238E27FC236}">
                <a16:creationId xmlns:a16="http://schemas.microsoft.com/office/drawing/2014/main" id="{4BF786D8-AD06-486A-B579-7B509BE1A30F}"/>
              </a:ext>
            </a:extLst>
          </p:cNvPr>
          <p:cNvPicPr>
            <a:picLocks noChangeAspect="1"/>
          </p:cNvPicPr>
          <p:nvPr/>
        </p:nvPicPr>
        <p:blipFill>
          <a:blip r:embed="rId2"/>
          <a:stretch>
            <a:fillRect/>
          </a:stretch>
        </p:blipFill>
        <p:spPr>
          <a:xfrm>
            <a:off x="3670046" y="1498971"/>
            <a:ext cx="7218087" cy="4631528"/>
          </a:xfrm>
          <a:prstGeom prst="rect">
            <a:avLst/>
          </a:prstGeom>
        </p:spPr>
      </p:pic>
      <p:pic>
        <p:nvPicPr>
          <p:cNvPr id="36" name="Picture 35">
            <a:extLst>
              <a:ext uri="{FF2B5EF4-FFF2-40B4-BE49-F238E27FC236}">
                <a16:creationId xmlns:a16="http://schemas.microsoft.com/office/drawing/2014/main" id="{1DE0DA92-7E32-4ECA-B76C-1C7E23DFC707}"/>
              </a:ext>
            </a:extLst>
          </p:cNvPr>
          <p:cNvPicPr>
            <a:picLocks noChangeAspect="1"/>
          </p:cNvPicPr>
          <p:nvPr/>
        </p:nvPicPr>
        <p:blipFill>
          <a:blip r:embed="rId3"/>
          <a:stretch>
            <a:fillRect/>
          </a:stretch>
        </p:blipFill>
        <p:spPr>
          <a:xfrm>
            <a:off x="3670045" y="1498972"/>
            <a:ext cx="7003319" cy="4360733"/>
          </a:xfrm>
          <a:prstGeom prst="rect">
            <a:avLst/>
          </a:prstGeom>
        </p:spPr>
      </p:pic>
      <p:pic>
        <p:nvPicPr>
          <p:cNvPr id="37" name="Picture 36">
            <a:extLst>
              <a:ext uri="{FF2B5EF4-FFF2-40B4-BE49-F238E27FC236}">
                <a16:creationId xmlns:a16="http://schemas.microsoft.com/office/drawing/2014/main" id="{5AB308BB-3E4E-44AE-AB44-C9B848E93CCE}"/>
              </a:ext>
            </a:extLst>
          </p:cNvPr>
          <p:cNvPicPr>
            <a:picLocks noChangeAspect="1"/>
          </p:cNvPicPr>
          <p:nvPr/>
        </p:nvPicPr>
        <p:blipFill>
          <a:blip r:embed="rId4"/>
          <a:stretch>
            <a:fillRect/>
          </a:stretch>
        </p:blipFill>
        <p:spPr>
          <a:xfrm>
            <a:off x="3670046" y="1498971"/>
            <a:ext cx="7218087" cy="4370071"/>
          </a:xfrm>
          <a:prstGeom prst="rect">
            <a:avLst/>
          </a:prstGeom>
        </p:spPr>
      </p:pic>
      <p:pic>
        <p:nvPicPr>
          <p:cNvPr id="38" name="Picture 37">
            <a:extLst>
              <a:ext uri="{FF2B5EF4-FFF2-40B4-BE49-F238E27FC236}">
                <a16:creationId xmlns:a16="http://schemas.microsoft.com/office/drawing/2014/main" id="{5D65046F-8B5D-4F9A-82BB-2F5CD89EF75A}"/>
              </a:ext>
            </a:extLst>
          </p:cNvPr>
          <p:cNvPicPr>
            <a:picLocks noChangeAspect="1"/>
          </p:cNvPicPr>
          <p:nvPr/>
        </p:nvPicPr>
        <p:blipFill>
          <a:blip r:embed="rId5"/>
          <a:stretch>
            <a:fillRect/>
          </a:stretch>
        </p:blipFill>
        <p:spPr>
          <a:xfrm>
            <a:off x="3670046" y="1529715"/>
            <a:ext cx="7218087" cy="4499561"/>
          </a:xfrm>
          <a:prstGeom prst="rect">
            <a:avLst/>
          </a:prstGeom>
        </p:spPr>
      </p:pic>
      <p:pic>
        <p:nvPicPr>
          <p:cNvPr id="39" name="Picture 38">
            <a:extLst>
              <a:ext uri="{FF2B5EF4-FFF2-40B4-BE49-F238E27FC236}">
                <a16:creationId xmlns:a16="http://schemas.microsoft.com/office/drawing/2014/main" id="{305D5A28-A2CF-45B7-976B-50DE16986D15}"/>
              </a:ext>
            </a:extLst>
          </p:cNvPr>
          <p:cNvPicPr>
            <a:picLocks noChangeAspect="1"/>
          </p:cNvPicPr>
          <p:nvPr/>
        </p:nvPicPr>
        <p:blipFill>
          <a:blip r:embed="rId6"/>
          <a:stretch>
            <a:fillRect/>
          </a:stretch>
        </p:blipFill>
        <p:spPr>
          <a:xfrm>
            <a:off x="3680377" y="1498971"/>
            <a:ext cx="7207756" cy="4631528"/>
          </a:xfrm>
          <a:prstGeom prst="rect">
            <a:avLst/>
          </a:prstGeom>
        </p:spPr>
      </p:pic>
      <p:pic>
        <p:nvPicPr>
          <p:cNvPr id="40" name="Picture 39">
            <a:extLst>
              <a:ext uri="{FF2B5EF4-FFF2-40B4-BE49-F238E27FC236}">
                <a16:creationId xmlns:a16="http://schemas.microsoft.com/office/drawing/2014/main" id="{2A02F6E6-2FD7-4BD1-BFA0-ED243C95CD75}"/>
              </a:ext>
            </a:extLst>
          </p:cNvPr>
          <p:cNvPicPr>
            <a:picLocks noChangeAspect="1"/>
          </p:cNvPicPr>
          <p:nvPr/>
        </p:nvPicPr>
        <p:blipFill>
          <a:blip r:embed="rId7"/>
          <a:stretch>
            <a:fillRect/>
          </a:stretch>
        </p:blipFill>
        <p:spPr>
          <a:xfrm>
            <a:off x="3659485" y="1512665"/>
            <a:ext cx="7278301" cy="4661599"/>
          </a:xfrm>
          <a:prstGeom prst="rect">
            <a:avLst/>
          </a:prstGeom>
        </p:spPr>
      </p:pic>
      <p:pic>
        <p:nvPicPr>
          <p:cNvPr id="41" name="Picture 40">
            <a:extLst>
              <a:ext uri="{FF2B5EF4-FFF2-40B4-BE49-F238E27FC236}">
                <a16:creationId xmlns:a16="http://schemas.microsoft.com/office/drawing/2014/main" id="{DDBB32C5-6416-4C53-8B5A-44C3304E6884}"/>
              </a:ext>
            </a:extLst>
          </p:cNvPr>
          <p:cNvPicPr>
            <a:picLocks noChangeAspect="1"/>
          </p:cNvPicPr>
          <p:nvPr/>
        </p:nvPicPr>
        <p:blipFill>
          <a:blip r:embed="rId8"/>
          <a:stretch>
            <a:fillRect/>
          </a:stretch>
        </p:blipFill>
        <p:spPr>
          <a:xfrm>
            <a:off x="3639037" y="1529715"/>
            <a:ext cx="7309309" cy="4499561"/>
          </a:xfrm>
          <a:prstGeom prst="rect">
            <a:avLst/>
          </a:prstGeom>
        </p:spPr>
      </p:pic>
      <p:pic>
        <p:nvPicPr>
          <p:cNvPr id="42" name="Picture 41">
            <a:extLst>
              <a:ext uri="{FF2B5EF4-FFF2-40B4-BE49-F238E27FC236}">
                <a16:creationId xmlns:a16="http://schemas.microsoft.com/office/drawing/2014/main" id="{6ECFF58D-1414-4D91-A593-722417AFC9F0}"/>
              </a:ext>
            </a:extLst>
          </p:cNvPr>
          <p:cNvPicPr>
            <a:picLocks noChangeAspect="1"/>
          </p:cNvPicPr>
          <p:nvPr/>
        </p:nvPicPr>
        <p:blipFill>
          <a:blip r:embed="rId9"/>
          <a:stretch>
            <a:fillRect/>
          </a:stretch>
        </p:blipFill>
        <p:spPr>
          <a:xfrm>
            <a:off x="3680605" y="1536784"/>
            <a:ext cx="7207527" cy="4637480"/>
          </a:xfrm>
          <a:prstGeom prst="rect">
            <a:avLst/>
          </a:prstGeom>
        </p:spPr>
      </p:pic>
      <p:sp>
        <p:nvSpPr>
          <p:cNvPr id="12" name="Rectangle 11">
            <a:extLst>
              <a:ext uri="{FF2B5EF4-FFF2-40B4-BE49-F238E27FC236}">
                <a16:creationId xmlns:a16="http://schemas.microsoft.com/office/drawing/2014/main" id="{E16092F3-3FCB-4E45-BDDA-5287786A9B17}"/>
              </a:ext>
            </a:extLst>
          </p:cNvPr>
          <p:cNvSpPr/>
          <p:nvPr/>
        </p:nvSpPr>
        <p:spPr bwMode="auto">
          <a:xfrm>
            <a:off x="10354018" y="72544"/>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THR3139 (Tue)</a:t>
            </a:r>
          </a:p>
        </p:txBody>
      </p:sp>
    </p:spTree>
    <p:extLst>
      <p:ext uri="{BB962C8B-B14F-4D97-AF65-F5344CB8AC3E}">
        <p14:creationId xmlns:p14="http://schemas.microsoft.com/office/powerpoint/2010/main" val="1217604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4">
                                            <p:txEl>
                                              <p:pRg st="2" end="2"/>
                                            </p:txEl>
                                          </p:spTgt>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
                                            <p:txEl>
                                              <p:pRg st="3" end="3"/>
                                            </p:txEl>
                                          </p:spTgt>
                                        </p:tgtEl>
                                        <p:attrNameLst>
                                          <p:attrName>style.visibility</p:attrName>
                                        </p:attrNameLst>
                                      </p:cBhvr>
                                      <p:to>
                                        <p:strVal val="visible"/>
                                      </p:to>
                                    </p:set>
                                  </p:childTnLst>
                                </p:cTn>
                              </p:par>
                            </p:childTnLst>
                          </p:cTn>
                        </p:par>
                        <p:par>
                          <p:cTn id="26" fill="hold">
                            <p:stCondLst>
                              <p:cond delay="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xEl>
                                              <p:pRg st="4" end="4"/>
                                            </p:txEl>
                                          </p:spTgt>
                                        </p:tgtEl>
                                        <p:attrNameLst>
                                          <p:attrName>style.visibility</p:attrName>
                                        </p:attrNameLst>
                                      </p:cBhvr>
                                      <p:to>
                                        <p:strVal val="visible"/>
                                      </p:to>
                                    </p:set>
                                  </p:childTnLst>
                                </p:cTn>
                              </p:par>
                            </p:childTnLst>
                          </p:cTn>
                        </p:par>
                        <p:par>
                          <p:cTn id="34" fill="hold">
                            <p:stCondLst>
                              <p:cond delay="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xEl>
                                              <p:pRg st="6" end="6"/>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34">
                                            <p:txEl>
                                              <p:pRg st="7" end="7"/>
                                            </p:txEl>
                                          </p:spTgt>
                                        </p:tgtEl>
                                        <p:attrNameLst>
                                          <p:attrName>style.visibility</p:attrName>
                                        </p:attrNameLst>
                                      </p:cBhvr>
                                      <p:to>
                                        <p:strVal val="visible"/>
                                      </p:to>
                                    </p:set>
                                  </p:childTnLst>
                                </p:cTn>
                              </p:par>
                            </p:childTnLst>
                          </p:cTn>
                        </p:par>
                        <p:par>
                          <p:cTn id="45" fill="hold">
                            <p:stCondLst>
                              <p:cond delay="0"/>
                            </p:stCondLst>
                            <p:childTnLst>
                              <p:par>
                                <p:cTn id="46" presetID="10" presetClass="entr" presetSubtype="0"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xEl>
                                              <p:pRg st="8" end="8"/>
                                            </p:txEl>
                                          </p:spTgt>
                                        </p:tgtEl>
                                        <p:attrNameLst>
                                          <p:attrName>style.visibility</p:attrName>
                                        </p:attrNameLst>
                                      </p:cBhvr>
                                      <p:to>
                                        <p:strVal val="visible"/>
                                      </p:to>
                                    </p:set>
                                  </p:childTnLst>
                                </p:cTn>
                              </p:par>
                            </p:childTnLst>
                          </p:cTn>
                        </p:par>
                        <p:par>
                          <p:cTn id="53" fill="hold">
                            <p:stCondLst>
                              <p:cond delay="0"/>
                            </p:stCondLst>
                            <p:childTnLst>
                              <p:par>
                                <p:cTn id="54" presetID="10" presetClass="entr" presetSubtype="0"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xEl>
                                              <p:pRg st="9" end="9"/>
                                            </p:txEl>
                                          </p:spTgt>
                                        </p:tgtEl>
                                        <p:attrNameLst>
                                          <p:attrName>style.visibility</p:attrName>
                                        </p:attrNameLst>
                                      </p:cBhvr>
                                      <p:to>
                                        <p:strVal val="visible"/>
                                      </p:to>
                                    </p:set>
                                  </p:childTnLst>
                                </p:cTn>
                              </p:par>
                            </p:childTnLst>
                          </p:cTn>
                        </p:par>
                        <p:par>
                          <p:cTn id="61" fill="hold">
                            <p:stCondLst>
                              <p:cond delay="0"/>
                            </p:stCondLst>
                            <p:childTnLst>
                              <p:par>
                                <p:cTn id="62" presetID="10" presetClass="entr" presetSubtype="0" fill="hold"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xEl>
                                              <p:pRg st="10" end="10"/>
                                            </p:txEl>
                                          </p:spTgt>
                                        </p:tgtEl>
                                        <p:attrNameLst>
                                          <p:attrName>style.visibility</p:attrName>
                                        </p:attrNameLst>
                                      </p:cBhvr>
                                      <p:to>
                                        <p:strVal val="visible"/>
                                      </p:to>
                                    </p:set>
                                  </p:childTnLst>
                                </p:cTn>
                              </p:par>
                            </p:childTnLst>
                          </p:cTn>
                        </p:par>
                        <p:par>
                          <p:cTn id="69" fill="hold">
                            <p:stCondLst>
                              <p:cond delay="0"/>
                            </p:stCondLst>
                            <p:childTnLst>
                              <p:par>
                                <p:cTn id="70" presetID="10" presetClass="entr" presetSubtype="0"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714E-C569-4693-AC31-F1A0C2EAFF95}"/>
              </a:ext>
            </a:extLst>
          </p:cNvPr>
          <p:cNvSpPr>
            <a:spLocks noGrp="1"/>
          </p:cNvSpPr>
          <p:nvPr>
            <p:ph type="title"/>
          </p:nvPr>
        </p:nvSpPr>
        <p:spPr/>
        <p:txBody>
          <a:bodyPr/>
          <a:lstStyle/>
          <a:p>
            <a:r>
              <a:rPr lang="en-US" dirty="0"/>
              <a:t>Reset Password</a:t>
            </a:r>
          </a:p>
        </p:txBody>
      </p:sp>
      <p:sp>
        <p:nvSpPr>
          <p:cNvPr id="3" name="Text Placeholder 2">
            <a:extLst>
              <a:ext uri="{FF2B5EF4-FFF2-40B4-BE49-F238E27FC236}">
                <a16:creationId xmlns:a16="http://schemas.microsoft.com/office/drawing/2014/main" id="{3D2A886F-5F08-481B-B9DA-C18447A75C53}"/>
              </a:ext>
            </a:extLst>
          </p:cNvPr>
          <p:cNvSpPr>
            <a:spLocks noGrp="1"/>
          </p:cNvSpPr>
          <p:nvPr>
            <p:ph type="body" sz="quarter" idx="10"/>
          </p:nvPr>
        </p:nvSpPr>
        <p:spPr>
          <a:xfrm>
            <a:off x="586390" y="1434370"/>
            <a:ext cx="11018520" cy="430887"/>
          </a:xfrm>
        </p:spPr>
        <p:txBody>
          <a:bodyPr/>
          <a:lstStyle/>
          <a:p>
            <a:r>
              <a:rPr lang="en-US" dirty="0"/>
              <a:t>&lt;Add Screenshots&gt;</a:t>
            </a:r>
          </a:p>
        </p:txBody>
      </p:sp>
      <p:pic>
        <p:nvPicPr>
          <p:cNvPr id="4" name="Picture 3">
            <a:extLst>
              <a:ext uri="{FF2B5EF4-FFF2-40B4-BE49-F238E27FC236}">
                <a16:creationId xmlns:a16="http://schemas.microsoft.com/office/drawing/2014/main" id="{59BB7B41-3F48-4C65-9606-7C7166303C4B}"/>
              </a:ext>
            </a:extLst>
          </p:cNvPr>
          <p:cNvPicPr>
            <a:picLocks noChangeAspect="1"/>
          </p:cNvPicPr>
          <p:nvPr/>
        </p:nvPicPr>
        <p:blipFill>
          <a:blip r:embed="rId2"/>
          <a:stretch>
            <a:fillRect/>
          </a:stretch>
        </p:blipFill>
        <p:spPr>
          <a:xfrm>
            <a:off x="586390" y="1074199"/>
            <a:ext cx="9691772" cy="5630417"/>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4A0A2EA-8A43-4BDB-8BC0-F0561F4859DC}"/>
              </a:ext>
            </a:extLst>
          </p:cNvPr>
          <p:cNvSpPr/>
          <p:nvPr/>
        </p:nvSpPr>
        <p:spPr bwMode="auto">
          <a:xfrm>
            <a:off x="10354018" y="83302"/>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THR3139 (Tue)</a:t>
            </a:r>
          </a:p>
        </p:txBody>
      </p:sp>
    </p:spTree>
    <p:extLst>
      <p:ext uri="{BB962C8B-B14F-4D97-AF65-F5344CB8AC3E}">
        <p14:creationId xmlns:p14="http://schemas.microsoft.com/office/powerpoint/2010/main" val="15363569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714E-C569-4693-AC31-F1A0C2EAFF95}"/>
              </a:ext>
            </a:extLst>
          </p:cNvPr>
          <p:cNvSpPr>
            <a:spLocks noGrp="1"/>
          </p:cNvSpPr>
          <p:nvPr>
            <p:ph type="title"/>
          </p:nvPr>
        </p:nvSpPr>
        <p:spPr/>
        <p:txBody>
          <a:bodyPr/>
          <a:lstStyle/>
          <a:p>
            <a:r>
              <a:rPr lang="en-US" dirty="0"/>
              <a:t>Screenshots</a:t>
            </a:r>
          </a:p>
        </p:txBody>
      </p:sp>
      <p:sp>
        <p:nvSpPr>
          <p:cNvPr id="3" name="Text Placeholder 2">
            <a:extLst>
              <a:ext uri="{FF2B5EF4-FFF2-40B4-BE49-F238E27FC236}">
                <a16:creationId xmlns:a16="http://schemas.microsoft.com/office/drawing/2014/main" id="{3D2A886F-5F08-481B-B9DA-C18447A75C53}"/>
              </a:ext>
            </a:extLst>
          </p:cNvPr>
          <p:cNvSpPr>
            <a:spLocks noGrp="1"/>
          </p:cNvSpPr>
          <p:nvPr>
            <p:ph type="body" sz="quarter" idx="10"/>
          </p:nvPr>
        </p:nvSpPr>
        <p:spPr>
          <a:xfrm>
            <a:off x="586390" y="1434370"/>
            <a:ext cx="11018520" cy="430887"/>
          </a:xfrm>
        </p:spPr>
        <p:txBody>
          <a:bodyPr/>
          <a:lstStyle/>
          <a:p>
            <a:r>
              <a:rPr lang="en-US" dirty="0"/>
              <a:t>&lt;Add Screenshots&gt;</a:t>
            </a:r>
          </a:p>
        </p:txBody>
      </p:sp>
      <p:pic>
        <p:nvPicPr>
          <p:cNvPr id="4" name="Picture 3">
            <a:extLst>
              <a:ext uri="{FF2B5EF4-FFF2-40B4-BE49-F238E27FC236}">
                <a16:creationId xmlns:a16="http://schemas.microsoft.com/office/drawing/2014/main" id="{BA4F2BEF-51C8-4EA0-B58D-811B7AC0645F}"/>
              </a:ext>
            </a:extLst>
          </p:cNvPr>
          <p:cNvPicPr>
            <a:picLocks noChangeAspect="1"/>
          </p:cNvPicPr>
          <p:nvPr/>
        </p:nvPicPr>
        <p:blipFill>
          <a:blip r:embed="rId2"/>
          <a:stretch>
            <a:fillRect/>
          </a:stretch>
        </p:blipFill>
        <p:spPr>
          <a:xfrm>
            <a:off x="502275" y="1167551"/>
            <a:ext cx="7825892" cy="569044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5C5B22A-90B3-4A68-B104-0644FA9599ED}"/>
              </a:ext>
            </a:extLst>
          </p:cNvPr>
          <p:cNvSpPr/>
          <p:nvPr/>
        </p:nvSpPr>
        <p:spPr bwMode="auto">
          <a:xfrm>
            <a:off x="10354018" y="72544"/>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THR3139 (Tue)</a:t>
            </a:r>
          </a:p>
        </p:txBody>
      </p:sp>
    </p:spTree>
    <p:extLst>
      <p:ext uri="{BB962C8B-B14F-4D97-AF65-F5344CB8AC3E}">
        <p14:creationId xmlns:p14="http://schemas.microsoft.com/office/powerpoint/2010/main" val="28821410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FC95-D989-4DA6-A52C-4F75C26D9480}"/>
              </a:ext>
            </a:extLst>
          </p:cNvPr>
          <p:cNvSpPr>
            <a:spLocks noGrp="1"/>
          </p:cNvSpPr>
          <p:nvPr>
            <p:ph type="title"/>
          </p:nvPr>
        </p:nvSpPr>
        <p:spPr/>
        <p:txBody>
          <a:bodyPr/>
          <a:lstStyle/>
          <a:p>
            <a:r>
              <a:rPr lang="en-US" dirty="0"/>
              <a:t>Run Command</a:t>
            </a:r>
          </a:p>
        </p:txBody>
      </p:sp>
      <p:sp>
        <p:nvSpPr>
          <p:cNvPr id="3" name="Text Placeholder 2">
            <a:extLst>
              <a:ext uri="{FF2B5EF4-FFF2-40B4-BE49-F238E27FC236}">
                <a16:creationId xmlns:a16="http://schemas.microsoft.com/office/drawing/2014/main" id="{58C7C846-3E1A-4E25-BB5D-F9A748C13581}"/>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3C6FF1E-A4A5-44B1-928C-54AFEB47135C}"/>
              </a:ext>
            </a:extLst>
          </p:cNvPr>
          <p:cNvPicPr>
            <a:picLocks noChangeAspect="1"/>
          </p:cNvPicPr>
          <p:nvPr/>
        </p:nvPicPr>
        <p:blipFill>
          <a:blip r:embed="rId2"/>
          <a:stretch>
            <a:fillRect/>
          </a:stretch>
        </p:blipFill>
        <p:spPr>
          <a:xfrm>
            <a:off x="371660" y="1011198"/>
            <a:ext cx="10799752" cy="574299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12CF169-DF64-4810-86A0-1EBDF1A98455}"/>
              </a:ext>
            </a:extLst>
          </p:cNvPr>
          <p:cNvPicPr>
            <a:picLocks noChangeAspect="1"/>
          </p:cNvPicPr>
          <p:nvPr/>
        </p:nvPicPr>
        <p:blipFill>
          <a:blip r:embed="rId3"/>
          <a:stretch>
            <a:fillRect/>
          </a:stretch>
        </p:blipFill>
        <p:spPr>
          <a:xfrm>
            <a:off x="1952685" y="1255454"/>
            <a:ext cx="9407505" cy="48172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0CAD823-CD75-4E9C-981E-87974E655A11}"/>
              </a:ext>
            </a:extLst>
          </p:cNvPr>
          <p:cNvPicPr>
            <a:picLocks noChangeAspect="1"/>
          </p:cNvPicPr>
          <p:nvPr/>
        </p:nvPicPr>
        <p:blipFill>
          <a:blip r:embed="rId4"/>
          <a:stretch>
            <a:fillRect/>
          </a:stretch>
        </p:blipFill>
        <p:spPr>
          <a:xfrm>
            <a:off x="2808496" y="1330564"/>
            <a:ext cx="8577646" cy="5423630"/>
          </a:xfrm>
          <a:prstGeom prst="rect">
            <a:avLst/>
          </a:prstGeom>
          <a:ln>
            <a:noFill/>
          </a:ln>
          <a:effectLst>
            <a:outerShdw blurRad="292100" dist="139700" dir="2700000" algn="tl" rotWithShape="0">
              <a:srgbClr val="333333">
                <a:alpha val="65000"/>
              </a:srgbClr>
            </a:outerShdw>
          </a:effectLst>
        </p:spPr>
      </p:pic>
      <p:sp>
        <p:nvSpPr>
          <p:cNvPr id="8" name="Text Placeholder 2">
            <a:extLst>
              <a:ext uri="{FF2B5EF4-FFF2-40B4-BE49-F238E27FC236}">
                <a16:creationId xmlns:a16="http://schemas.microsoft.com/office/drawing/2014/main" id="{A57418E5-4663-420A-A33C-B50C8669E007}"/>
              </a:ext>
            </a:extLst>
          </p:cNvPr>
          <p:cNvSpPr txBox="1">
            <a:spLocks/>
          </p:cNvSpPr>
          <p:nvPr/>
        </p:nvSpPr>
        <p:spPr>
          <a:xfrm>
            <a:off x="1109057" y="2247652"/>
            <a:ext cx="9973185" cy="3529621"/>
          </a:xfrm>
          <a:prstGeom prst="rect">
            <a:avLst/>
          </a:prstGeom>
          <a:solidFill>
            <a:srgbClr val="FFB900"/>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Use PowerShell and CLI to list and invoke built-in scripts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Commands</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Reset RDP Certificate</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Reset Account Password</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Set RDP Port</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 Admin Account</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Enable Remote PowerShell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Invoke a script from Portal</a:t>
            </a: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224097"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40D95A53-6E54-4BD3-92FC-DDEC67EC50C8}"/>
              </a:ext>
            </a:extLst>
          </p:cNvPr>
          <p:cNvSpPr/>
          <p:nvPr/>
        </p:nvSpPr>
        <p:spPr bwMode="auto">
          <a:xfrm>
            <a:off x="10354018" y="72544"/>
            <a:ext cx="179285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THR3139 (Tue)</a:t>
            </a:r>
          </a:p>
        </p:txBody>
      </p:sp>
    </p:spTree>
    <p:extLst>
      <p:ext uri="{BB962C8B-B14F-4D97-AF65-F5344CB8AC3E}">
        <p14:creationId xmlns:p14="http://schemas.microsoft.com/office/powerpoint/2010/main" val="1613659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logo&#10;&#10;Description generated with high confidence">
            <a:extLst>
              <a:ext uri="{FF2B5EF4-FFF2-40B4-BE49-F238E27FC236}">
                <a16:creationId xmlns:a16="http://schemas.microsoft.com/office/drawing/2014/main" id="{E54943AF-3FE2-4750-B29C-97FCA66AB946}"/>
              </a:ext>
            </a:extLst>
          </p:cNvPr>
          <p:cNvPicPr>
            <a:picLocks noChangeAspect="1"/>
          </p:cNvPicPr>
          <p:nvPr/>
        </p:nvPicPr>
        <p:blipFill>
          <a:blip r:embed="rId2"/>
          <a:stretch>
            <a:fillRect/>
          </a:stretch>
        </p:blipFill>
        <p:spPr>
          <a:xfrm>
            <a:off x="4108040" y="262334"/>
            <a:ext cx="9601200" cy="6858000"/>
          </a:xfrm>
          <a:prstGeom prst="rect">
            <a:avLst/>
          </a:prstGeom>
        </p:spPr>
      </p:pic>
      <p:sp>
        <p:nvSpPr>
          <p:cNvPr id="2" name="Title 1">
            <a:extLst>
              <a:ext uri="{FF2B5EF4-FFF2-40B4-BE49-F238E27FC236}">
                <a16:creationId xmlns:a16="http://schemas.microsoft.com/office/drawing/2014/main" id="{A41AC036-76A8-4B52-9DF1-78BFE45CDDDC}"/>
              </a:ext>
            </a:extLst>
          </p:cNvPr>
          <p:cNvSpPr>
            <a:spLocks noGrp="1"/>
          </p:cNvSpPr>
          <p:nvPr>
            <p:ph type="title"/>
          </p:nvPr>
        </p:nvSpPr>
        <p:spPr/>
        <p:txBody>
          <a:bodyPr/>
          <a:lstStyle/>
          <a:p>
            <a:r>
              <a:rPr lang="en-US" sz="3200" dirty="0"/>
              <a:t>Azure Advisor:</a:t>
            </a:r>
            <a:br>
              <a:rPr lang="en-US" sz="3200" dirty="0"/>
            </a:br>
            <a:r>
              <a:rPr lang="en-US" sz="3200" dirty="0"/>
              <a:t>Your free, personalized guide to Azure proven practices</a:t>
            </a:r>
          </a:p>
        </p:txBody>
      </p:sp>
      <p:sp>
        <p:nvSpPr>
          <p:cNvPr id="3" name="Text Placeholder 2">
            <a:extLst>
              <a:ext uri="{FF2B5EF4-FFF2-40B4-BE49-F238E27FC236}">
                <a16:creationId xmlns:a16="http://schemas.microsoft.com/office/drawing/2014/main" id="{1FF5861E-EF60-4DCD-9C12-8EB1F7DF7842}"/>
              </a:ext>
            </a:extLst>
          </p:cNvPr>
          <p:cNvSpPr>
            <a:spLocks noGrp="1"/>
          </p:cNvSpPr>
          <p:nvPr>
            <p:ph type="body" sz="quarter" idx="10"/>
          </p:nvPr>
        </p:nvSpPr>
        <p:spPr>
          <a:xfrm>
            <a:off x="1350960" y="2100382"/>
            <a:ext cx="4374983" cy="2154436"/>
          </a:xfrm>
        </p:spPr>
        <p:txBody>
          <a:bodyPr/>
          <a:lstStyle/>
          <a:p>
            <a:r>
              <a:rPr lang="en-US" sz="2000" dirty="0">
                <a:latin typeface="Segoe UI (Body)"/>
              </a:rPr>
              <a:t>Optimize resources for availability, security, performance, and cost</a:t>
            </a:r>
          </a:p>
          <a:p>
            <a:r>
              <a:rPr lang="en-US" sz="2000" dirty="0">
                <a:latin typeface="Segoe UI (Body)"/>
              </a:rPr>
              <a:t>Implement personalized recommendations with ease</a:t>
            </a:r>
          </a:p>
          <a:p>
            <a:r>
              <a:rPr lang="en-US" sz="2000" dirty="0">
                <a:latin typeface="Segoe UI (Body)"/>
              </a:rPr>
              <a:t>Access proven practice optimizations at no additional cost</a:t>
            </a:r>
          </a:p>
        </p:txBody>
      </p:sp>
      <p:pic>
        <p:nvPicPr>
          <p:cNvPr id="15" name="Picture 14" descr="A screenshot of a social media post&#10;&#10;Description generated with very high confidence">
            <a:extLst>
              <a:ext uri="{FF2B5EF4-FFF2-40B4-BE49-F238E27FC236}">
                <a16:creationId xmlns:a16="http://schemas.microsoft.com/office/drawing/2014/main" id="{D7022166-7735-427D-B027-FCA1637F38CC}"/>
              </a:ext>
            </a:extLst>
          </p:cNvPr>
          <p:cNvPicPr>
            <a:picLocks noChangeAspect="1"/>
          </p:cNvPicPr>
          <p:nvPr/>
        </p:nvPicPr>
        <p:blipFill rotWithShape="1">
          <a:blip r:embed="rId3"/>
          <a:srcRect r="3658" b="206"/>
          <a:stretch/>
        </p:blipFill>
        <p:spPr>
          <a:xfrm>
            <a:off x="6258411" y="2215234"/>
            <a:ext cx="5300457" cy="2972078"/>
          </a:xfrm>
          <a:prstGeom prst="rect">
            <a:avLst/>
          </a:prstGeom>
        </p:spPr>
      </p:pic>
      <p:sp>
        <p:nvSpPr>
          <p:cNvPr id="6" name="TextBox 5">
            <a:extLst>
              <a:ext uri="{FF2B5EF4-FFF2-40B4-BE49-F238E27FC236}">
                <a16:creationId xmlns:a16="http://schemas.microsoft.com/office/drawing/2014/main" id="{3EFBDE70-0AB5-4BF2-88FA-84B04DA96131}"/>
              </a:ext>
            </a:extLst>
          </p:cNvPr>
          <p:cNvSpPr txBox="1"/>
          <p:nvPr/>
        </p:nvSpPr>
        <p:spPr>
          <a:xfrm>
            <a:off x="663004" y="4739233"/>
            <a:ext cx="5209476"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Review your Advisor recommendations in the Azure portal: </a:t>
            </a:r>
            <a:r>
              <a:rPr kumimoji="0" lang="en-US" sz="2000" b="0" i="0" u="none" strike="noStrike" kern="1200" cap="none" spc="0" normalizeH="0" baseline="0" noProof="0" dirty="0">
                <a:ln>
                  <a:noFill/>
                </a:ln>
                <a:solidFill>
                  <a:srgbClr val="1A1A1A"/>
                </a:solidFill>
                <a:effectLst/>
                <a:uLnTx/>
                <a:uFillTx/>
                <a:latin typeface="Segoe UI"/>
                <a:ea typeface="+mn-ea"/>
                <a:cs typeface="+mn-cs"/>
                <a:hlinkClick r:id="rId4"/>
              </a:rPr>
              <a:t>https://aka.ms/azureadvisor</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67B852D0-04AF-4528-9B96-B50C52FB36F9}"/>
              </a:ext>
            </a:extLst>
          </p:cNvPr>
          <p:cNvSpPr/>
          <p:nvPr/>
        </p:nvSpPr>
        <p:spPr bwMode="auto">
          <a:xfrm>
            <a:off x="588263" y="2888646"/>
            <a:ext cx="548640" cy="548640"/>
          </a:xfrm>
          <a:prstGeom prst="ellipse">
            <a:avLst/>
          </a:prstGeom>
          <a:solidFill>
            <a:schemeClr val="accent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329FDC2-7D56-4ED0-8859-E983CE52E3AA}"/>
              </a:ext>
            </a:extLst>
          </p:cNvPr>
          <p:cNvSpPr/>
          <p:nvPr/>
        </p:nvSpPr>
        <p:spPr bwMode="auto">
          <a:xfrm>
            <a:off x="588263" y="3688255"/>
            <a:ext cx="548640" cy="548640"/>
          </a:xfrm>
          <a:prstGeom prst="ellipse">
            <a:avLst/>
          </a:prstGeom>
          <a:solidFill>
            <a:schemeClr val="accent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6E8404B7-B8D2-43C1-88C9-815544363D9A}"/>
              </a:ext>
            </a:extLst>
          </p:cNvPr>
          <p:cNvSpPr/>
          <p:nvPr/>
        </p:nvSpPr>
        <p:spPr bwMode="auto">
          <a:xfrm>
            <a:off x="588263" y="2082798"/>
            <a:ext cx="548640" cy="548640"/>
          </a:xfrm>
          <a:prstGeom prst="ellipse">
            <a:avLst/>
          </a:prstGeom>
          <a:solidFill>
            <a:schemeClr val="accent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ocket" title="Icon of a rocket">
            <a:extLst>
              <a:ext uri="{FF2B5EF4-FFF2-40B4-BE49-F238E27FC236}">
                <a16:creationId xmlns:a16="http://schemas.microsoft.com/office/drawing/2014/main" id="{0D405509-C7D3-42EC-BFD4-0884CF48638B}"/>
              </a:ext>
            </a:extLst>
          </p:cNvPr>
          <p:cNvSpPr>
            <a:spLocks noChangeAspect="1" noEditPoints="1"/>
          </p:cNvSpPr>
          <p:nvPr/>
        </p:nvSpPr>
        <p:spPr bwMode="auto">
          <a:xfrm>
            <a:off x="680967" y="2183382"/>
            <a:ext cx="353706" cy="347472"/>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 name="Trackers_EADF" title="Icon of a clipboard with a checklist on it">
            <a:extLst>
              <a:ext uri="{FF2B5EF4-FFF2-40B4-BE49-F238E27FC236}">
                <a16:creationId xmlns:a16="http://schemas.microsoft.com/office/drawing/2014/main" id="{BA80CD8A-AC45-48EA-8BC7-E7DC4C87167F}"/>
              </a:ext>
            </a:extLst>
          </p:cNvPr>
          <p:cNvSpPr>
            <a:spLocks noChangeAspect="1" noEditPoints="1"/>
          </p:cNvSpPr>
          <p:nvPr/>
        </p:nvSpPr>
        <p:spPr bwMode="auto">
          <a:xfrm>
            <a:off x="723699" y="297129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PaymentCard_E8C7" title="Icon of a credit card">
            <a:extLst>
              <a:ext uri="{FF2B5EF4-FFF2-40B4-BE49-F238E27FC236}">
                <a16:creationId xmlns:a16="http://schemas.microsoft.com/office/drawing/2014/main" id="{E5230FAB-4290-4D3B-BAEE-C585A4EC5F27}"/>
              </a:ext>
            </a:extLst>
          </p:cNvPr>
          <p:cNvSpPr>
            <a:spLocks noChangeAspect="1" noEditPoints="1"/>
          </p:cNvSpPr>
          <p:nvPr/>
        </p:nvSpPr>
        <p:spPr bwMode="auto">
          <a:xfrm>
            <a:off x="680588" y="3841593"/>
            <a:ext cx="365760" cy="244063"/>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460504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FEB0E82-8A04-4C4D-8515-1B5BAB8E843C}"/>
              </a:ext>
            </a:extLst>
          </p:cNvPr>
          <p:cNvSpPr/>
          <p:nvPr/>
        </p:nvSpPr>
        <p:spPr>
          <a:xfrm>
            <a:off x="-6444" y="-1459"/>
            <a:ext cx="6543053" cy="6870092"/>
          </a:xfrm>
          <a:prstGeom prst="rect">
            <a:avLst/>
          </a:prstGeom>
          <a:solidFill>
            <a:srgbClr val="002050"/>
          </a:solidFill>
          <a:ln w="1079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5" name="Title 4">
            <a:extLst>
              <a:ext uri="{FF2B5EF4-FFF2-40B4-BE49-F238E27FC236}">
                <a16:creationId xmlns:a16="http://schemas.microsoft.com/office/drawing/2014/main" id="{ACF8C499-B862-441A-8D2C-C0A9663E8AD7}"/>
              </a:ext>
            </a:extLst>
          </p:cNvPr>
          <p:cNvSpPr>
            <a:spLocks noGrp="1"/>
          </p:cNvSpPr>
          <p:nvPr>
            <p:ph type="title"/>
          </p:nvPr>
        </p:nvSpPr>
        <p:spPr>
          <a:xfrm>
            <a:off x="182891" y="380414"/>
            <a:ext cx="6283242" cy="899665"/>
          </a:xfrm>
        </p:spPr>
        <p:txBody>
          <a:bodyPr>
            <a:normAutofit/>
          </a:bodyPr>
          <a:lstStyle/>
          <a:p>
            <a:pPr defTabSz="914367">
              <a:spcAft>
                <a:spcPts val="1765"/>
              </a:spcAft>
              <a:buSzPct val="90000"/>
              <a:defRPr/>
            </a:pPr>
            <a:r>
              <a:rPr lang="en-US" b="1" spc="-10" dirty="0">
                <a:ln w="3175">
                  <a:noFill/>
                </a:ln>
                <a:solidFill>
                  <a:srgbClr val="FFFFFF"/>
                </a:solidFill>
                <a:latin typeface="Segoe UI Semilight" panose="020B0402040204020203" pitchFamily="34" charset="0"/>
                <a:ea typeface="+mn-ea"/>
                <a:cs typeface="Segoe UI Semilight" panose="020B0402040204020203" pitchFamily="34" charset="0"/>
              </a:rPr>
              <a:t>FastTrack for Azure</a:t>
            </a:r>
            <a:br>
              <a:rPr lang="en-US" sz="2000" b="1" spc="-10" dirty="0">
                <a:ln w="3175">
                  <a:noFill/>
                </a:ln>
                <a:solidFill>
                  <a:srgbClr val="FFFFFF"/>
                </a:solidFill>
                <a:latin typeface="Segoe UI Semilight" panose="020B0402040204020203" pitchFamily="34" charset="0"/>
                <a:ea typeface="+mn-ea"/>
                <a:cs typeface="Segoe UI Semilight" panose="020B0402040204020203" pitchFamily="34" charset="0"/>
              </a:rPr>
            </a:br>
            <a:r>
              <a:rPr lang="en-US" sz="2200" i="1" spc="-10" dirty="0">
                <a:ln w="3175">
                  <a:noFill/>
                </a:ln>
                <a:solidFill>
                  <a:srgbClr val="FFFFFF"/>
                </a:solidFill>
                <a:latin typeface="Segoe UI Semilight" panose="020B0402040204020203" pitchFamily="34" charset="0"/>
                <a:ea typeface="+mn-ea"/>
                <a:cs typeface="Segoe UI Semilight" panose="020B0402040204020203" pitchFamily="34" charset="0"/>
              </a:rPr>
              <a:t>Build Azure solutions quickly and confidently </a:t>
            </a:r>
            <a:endParaRPr lang="en-US" sz="2000" i="1" spc="-10" dirty="0">
              <a:ln w="3175">
                <a:noFill/>
              </a:ln>
              <a:solidFill>
                <a:srgbClr val="FFFFFF"/>
              </a:solidFill>
              <a:latin typeface="Segoe UI Semilight" panose="020B0402040204020203" pitchFamily="34" charset="0"/>
              <a:ea typeface="+mn-ea"/>
              <a:cs typeface="Segoe UI Semilight" panose="020B0402040204020203" pitchFamily="34" charset="0"/>
            </a:endParaRPr>
          </a:p>
        </p:txBody>
      </p:sp>
      <p:sp>
        <p:nvSpPr>
          <p:cNvPr id="21" name="Rectangle 20">
            <a:extLst>
              <a:ext uri="{FF2B5EF4-FFF2-40B4-BE49-F238E27FC236}">
                <a16:creationId xmlns:a16="http://schemas.microsoft.com/office/drawing/2014/main" id="{2E821876-97DA-4F17-8729-9AF8D2084B65}"/>
              </a:ext>
            </a:extLst>
          </p:cNvPr>
          <p:cNvSpPr/>
          <p:nvPr/>
        </p:nvSpPr>
        <p:spPr>
          <a:xfrm>
            <a:off x="638079" y="1629013"/>
            <a:ext cx="5964434" cy="4718215"/>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1765" b="1" i="0" u="none" strike="noStrike" kern="1200" cap="none" spc="-1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Discovery: </a:t>
            </a:r>
            <a:r>
              <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Validate project scope, vision, requirements and assess architectural needs</a:t>
            </a:r>
          </a:p>
          <a:p>
            <a:pPr marL="0" marR="0" lvl="0" indent="0" algn="l" defTabSz="914367" rtl="0" eaLnBrk="1" fontAlgn="auto" latinLnBrk="0" hangingPunct="1">
              <a:lnSpc>
                <a:spcPct val="90000"/>
              </a:lnSpc>
              <a:spcBef>
                <a:spcPts val="0"/>
              </a:spcBef>
              <a:spcAft>
                <a:spcPts val="1765"/>
              </a:spcAft>
              <a:buClrTx/>
              <a:buSzPct val="90000"/>
              <a:buFontTx/>
              <a:buNone/>
              <a:tabLst/>
              <a:defRPr/>
            </a:pPr>
            <a:endPar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1765" b="1" i="0" u="none" strike="noStrike" kern="1200" cap="none" spc="-1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Solution Enablement: </a:t>
            </a:r>
            <a:r>
              <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Guidance on solution architecture design using proven practices and design principles, in addition to providing advice and assistance to facilitate solution </a:t>
            </a:r>
            <a:r>
              <a:rPr kumimoji="0" lang="en-US" sz="1765" b="1" i="0" u="none" strike="noStrike" kern="1200" cap="none" spc="-10" normalizeH="0" baseline="0" noProof="0" dirty="0" err="1">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PoC</a:t>
            </a:r>
            <a:r>
              <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 and dev/test environments</a:t>
            </a:r>
          </a:p>
          <a:p>
            <a:pPr marL="0" marR="0" lvl="0" indent="0" algn="l" defTabSz="914367" rtl="0" eaLnBrk="1" fontAlgn="auto" latinLnBrk="0" hangingPunct="1">
              <a:lnSpc>
                <a:spcPct val="90000"/>
              </a:lnSpc>
              <a:spcBef>
                <a:spcPts val="0"/>
              </a:spcBef>
              <a:spcAft>
                <a:spcPts val="1765"/>
              </a:spcAft>
              <a:buClrTx/>
              <a:buSzPct val="90000"/>
              <a:buFontTx/>
              <a:buNone/>
              <a:tabLst/>
              <a:defRPr/>
            </a:pPr>
            <a:endPar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1765" b="1" i="0" u="none" strike="noStrike" kern="1200" cap="none" spc="-1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Deployment: </a:t>
            </a:r>
            <a:r>
              <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Support in-house customer and/or partner led deployment of Azure solution</a:t>
            </a:r>
          </a:p>
          <a:p>
            <a:pPr marL="0" marR="0" lvl="0" indent="0" algn="l" defTabSz="914367" rtl="0" eaLnBrk="1" fontAlgn="auto" latinLnBrk="0" hangingPunct="1">
              <a:lnSpc>
                <a:spcPct val="90000"/>
              </a:lnSpc>
              <a:spcBef>
                <a:spcPts val="0"/>
              </a:spcBef>
              <a:spcAft>
                <a:spcPts val="1765"/>
              </a:spcAft>
              <a:buClrTx/>
              <a:buSzPct val="90000"/>
              <a:buFontTx/>
              <a:buNone/>
              <a:tabLst/>
              <a:defRPr/>
            </a:pPr>
            <a:endPar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1765" b="1" i="0" u="none" strike="noStrike" kern="1200" cap="none" spc="-1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Continuous Partnership: </a:t>
            </a:r>
            <a:r>
              <a:rPr kumimoji="0" lang="en-US" sz="1765" b="1" i="0" u="none" strike="noStrike" kern="1200" cap="none" spc="-1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Provide periodic check-ins and address additional workloads and deployment needs</a:t>
            </a:r>
          </a:p>
        </p:txBody>
      </p:sp>
      <p:sp>
        <p:nvSpPr>
          <p:cNvPr id="22" name="Freeform 11">
            <a:extLst>
              <a:ext uri="{FF2B5EF4-FFF2-40B4-BE49-F238E27FC236}">
                <a16:creationId xmlns:a16="http://schemas.microsoft.com/office/drawing/2014/main" id="{1DDB73FE-2450-4DB0-916C-9860D20873AB}"/>
              </a:ext>
            </a:extLst>
          </p:cNvPr>
          <p:cNvSpPr>
            <a:spLocks noEditPoints="1"/>
          </p:cNvSpPr>
          <p:nvPr/>
        </p:nvSpPr>
        <p:spPr bwMode="black">
          <a:xfrm rot="2568072">
            <a:off x="176489" y="1714540"/>
            <a:ext cx="378580" cy="298245"/>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10A310F5-B9B3-4E37-BFDF-E5E4A3C8324F}"/>
              </a:ext>
            </a:extLst>
          </p:cNvPr>
          <p:cNvGrpSpPr/>
          <p:nvPr/>
        </p:nvGrpSpPr>
        <p:grpSpPr bwMode="black">
          <a:xfrm>
            <a:off x="40738" y="5789326"/>
            <a:ext cx="525397" cy="314954"/>
            <a:chOff x="10387012" y="4179358"/>
            <a:chExt cx="974726" cy="593725"/>
          </a:xfrm>
          <a:solidFill>
            <a:srgbClr val="FFFFFF"/>
          </a:solidFill>
        </p:grpSpPr>
        <p:sp>
          <p:nvSpPr>
            <p:cNvPr id="33" name="Freeform 26">
              <a:extLst>
                <a:ext uri="{FF2B5EF4-FFF2-40B4-BE49-F238E27FC236}">
                  <a16:creationId xmlns:a16="http://schemas.microsoft.com/office/drawing/2014/main" id="{642C7B2B-67B3-4873-9ABB-12EB7794915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 name="Freeform 27">
              <a:extLst>
                <a:ext uri="{FF2B5EF4-FFF2-40B4-BE49-F238E27FC236}">
                  <a16:creationId xmlns:a16="http://schemas.microsoft.com/office/drawing/2014/main" id="{AA534375-04BB-4B22-8644-4E5DE2FA0F3A}"/>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 name="Freeform 28">
              <a:extLst>
                <a:ext uri="{FF2B5EF4-FFF2-40B4-BE49-F238E27FC236}">
                  <a16:creationId xmlns:a16="http://schemas.microsoft.com/office/drawing/2014/main" id="{CA89D0B0-52F2-4748-9541-566AE9915BC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Freeform 29">
              <a:extLst>
                <a:ext uri="{FF2B5EF4-FFF2-40B4-BE49-F238E27FC236}">
                  <a16:creationId xmlns:a16="http://schemas.microsoft.com/office/drawing/2014/main" id="{83154C8A-CF7F-4FED-BC7C-FFF5CC0C00D5}"/>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 name="Freeform 30">
              <a:extLst>
                <a:ext uri="{FF2B5EF4-FFF2-40B4-BE49-F238E27FC236}">
                  <a16:creationId xmlns:a16="http://schemas.microsoft.com/office/drawing/2014/main" id="{410F8715-18BD-477B-9439-F220052274C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BDC32E21-9B43-4176-B8EE-E0340FF248FC}"/>
              </a:ext>
            </a:extLst>
          </p:cNvPr>
          <p:cNvGrpSpPr/>
          <p:nvPr/>
        </p:nvGrpSpPr>
        <p:grpSpPr bwMode="black">
          <a:xfrm>
            <a:off x="121810" y="2952680"/>
            <a:ext cx="436599" cy="356180"/>
            <a:chOff x="5184775" y="225425"/>
            <a:chExt cx="1500188" cy="1220788"/>
          </a:xfrm>
          <a:solidFill>
            <a:srgbClr val="FFFFFF"/>
          </a:solidFill>
        </p:grpSpPr>
        <p:sp>
          <p:nvSpPr>
            <p:cNvPr id="39" name="Freeform 86">
              <a:extLst>
                <a:ext uri="{FF2B5EF4-FFF2-40B4-BE49-F238E27FC236}">
                  <a16:creationId xmlns:a16="http://schemas.microsoft.com/office/drawing/2014/main" id="{5E30BC6B-F40D-425D-9A4C-1FE22557378F}"/>
                </a:ext>
              </a:extLst>
            </p:cNvPr>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0" name="Oval 87">
              <a:extLst>
                <a:ext uri="{FF2B5EF4-FFF2-40B4-BE49-F238E27FC236}">
                  <a16:creationId xmlns:a16="http://schemas.microsoft.com/office/drawing/2014/main" id="{2A3F1BA9-D8A3-4EC4-9CBF-6EBAB9C9F8F2}"/>
                </a:ext>
              </a:extLst>
            </p:cNvPr>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1" name="Freeform 88">
              <a:extLst>
                <a:ext uri="{FF2B5EF4-FFF2-40B4-BE49-F238E27FC236}">
                  <a16:creationId xmlns:a16="http://schemas.microsoft.com/office/drawing/2014/main" id="{39FBCFF8-BA94-460D-A5A0-B78273101AB1}"/>
                </a:ext>
              </a:extLst>
            </p:cNvPr>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59577A4A-1C5E-4C42-A1F5-A22DD41ACB1C}"/>
              </a:ext>
            </a:extLst>
          </p:cNvPr>
          <p:cNvGrpSpPr/>
          <p:nvPr/>
        </p:nvGrpSpPr>
        <p:grpSpPr>
          <a:xfrm rot="19349352">
            <a:off x="42407" y="4672731"/>
            <a:ext cx="665520" cy="205424"/>
            <a:chOff x="80939" y="5486896"/>
            <a:chExt cx="665520" cy="205424"/>
          </a:xfrm>
        </p:grpSpPr>
        <p:sp>
          <p:nvSpPr>
            <p:cNvPr id="43" name="Freeform 131">
              <a:extLst>
                <a:ext uri="{FF2B5EF4-FFF2-40B4-BE49-F238E27FC236}">
                  <a16:creationId xmlns:a16="http://schemas.microsoft.com/office/drawing/2014/main" id="{5ADFC97F-3AA7-4948-8264-D72A57F5952D}"/>
                </a:ext>
              </a:extLst>
            </p:cNvPr>
            <p:cNvSpPr>
              <a:spLocks/>
            </p:cNvSpPr>
            <p:nvPr/>
          </p:nvSpPr>
          <p:spPr bwMode="black">
            <a:xfrm>
              <a:off x="447010" y="5490400"/>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4" name="Freeform 132">
              <a:extLst>
                <a:ext uri="{FF2B5EF4-FFF2-40B4-BE49-F238E27FC236}">
                  <a16:creationId xmlns:a16="http://schemas.microsoft.com/office/drawing/2014/main" id="{863E9BC5-320B-4349-B940-C3E20CD98BFF}"/>
                </a:ext>
              </a:extLst>
            </p:cNvPr>
            <p:cNvSpPr>
              <a:spLocks/>
            </p:cNvSpPr>
            <p:nvPr/>
          </p:nvSpPr>
          <p:spPr bwMode="black">
            <a:xfrm>
              <a:off x="80939" y="548689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B758399-0878-4627-9BD0-D53A88D9DF7B}"/>
              </a:ext>
            </a:extLst>
          </p:cNvPr>
          <p:cNvSpPr/>
          <p:nvPr/>
        </p:nvSpPr>
        <p:spPr>
          <a:xfrm>
            <a:off x="6954599" y="5183579"/>
            <a:ext cx="4780025" cy="1477328"/>
          </a:xfrm>
          <a:prstGeom prst="rect">
            <a:avLst/>
          </a:prstGeom>
        </p:spPr>
        <p:txBody>
          <a:bodyPr wrap="square">
            <a:sp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765" b="0" i="1" u="none" strike="noStrike" kern="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rPr>
              <a:t>Learn more:  </a:t>
            </a:r>
          </a:p>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765" b="0" i="1" u="none" strike="noStrike" kern="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rPr>
              <a:t>FastTrack for Azure booth @ Deployment area near the Expo center landmark</a:t>
            </a:r>
          </a:p>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1" u="none" strike="noStrike" kern="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endParaRPr>
          </a:p>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765" b="0" i="1" u="none" strike="noStrike" kern="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hlinkClick r:id="rId3"/>
              </a:rPr>
              <a:t>Azure.com/FastTrack</a:t>
            </a:r>
            <a:endParaRPr kumimoji="0" lang="en-US" sz="1765" b="0" i="1" u="none" strike="noStrike" kern="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46" name="TextBox 45">
            <a:extLst>
              <a:ext uri="{FF2B5EF4-FFF2-40B4-BE49-F238E27FC236}">
                <a16:creationId xmlns:a16="http://schemas.microsoft.com/office/drawing/2014/main" id="{363F7316-F1B1-4E5A-85F6-4D63B5FB8F20}"/>
              </a:ext>
            </a:extLst>
          </p:cNvPr>
          <p:cNvSpPr txBox="1"/>
          <p:nvPr/>
        </p:nvSpPr>
        <p:spPr>
          <a:xfrm>
            <a:off x="6873749" y="1423347"/>
            <a:ext cx="5046806" cy="2834622"/>
          </a:xfrm>
          <a:prstGeom prst="rect">
            <a:avLst/>
          </a:prstGeom>
          <a:noFill/>
        </p:spPr>
        <p:txBody>
          <a:bodyPr wrap="square" rtlCol="0">
            <a:spAutoFit/>
          </a:bodyPr>
          <a:lstStyle/>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2800" b="1" i="0" u="none" strike="noStrike" kern="1200" cap="none" spc="-10" normalizeH="0" baseline="0" noProof="0" dirty="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Customer Benefits</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2000" b="1" i="0" u="none" strike="noStrike" kern="1200" cap="none" spc="-10" normalizeH="0" baseline="0" noProof="0" dirty="0">
                <a:ln w="3175">
                  <a:noFill/>
                </a:ln>
                <a:solidFill>
                  <a:srgbClr val="006BBC"/>
                </a:solidFill>
                <a:effectLst/>
                <a:uLnTx/>
                <a:uFillTx/>
                <a:latin typeface="Segoe UI Semibold" panose="020B0702040204020203" pitchFamily="34" charset="0"/>
                <a:ea typeface="+mn-ea"/>
                <a:cs typeface="Segoe UI Semibold" panose="020B0702040204020203" pitchFamily="34" charset="0"/>
              </a:rPr>
              <a:t>Direct assistance </a:t>
            </a:r>
            <a:r>
              <a:rPr kumimoji="0" lang="en-US" sz="2000" b="0" i="0" u="none" strike="noStrike" kern="1200" cap="none" spc="-10" normalizeH="0" baseline="0" noProof="0" dirty="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from Azure engineers and program managers</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2000" b="0" i="0" u="none" strike="noStrike" kern="1200" cap="none" spc="-10" normalizeH="0" baseline="0" noProof="0" dirty="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Use </a:t>
            </a:r>
            <a:r>
              <a:rPr kumimoji="0" lang="en-US" sz="2000" b="1" i="0" u="none" strike="noStrike" kern="1200" cap="none" spc="-10" normalizeH="0" baseline="0" noProof="0" dirty="0">
                <a:ln w="3175">
                  <a:noFill/>
                </a:ln>
                <a:solidFill>
                  <a:srgbClr val="006BBC"/>
                </a:solidFill>
                <a:effectLst/>
                <a:uLnTx/>
                <a:uFillTx/>
                <a:latin typeface="Segoe UI Semibold" panose="020B0702040204020203" pitchFamily="34" charset="0"/>
                <a:ea typeface="+mn-ea"/>
                <a:cs typeface="Segoe UI Semibold" panose="020B0702040204020203" pitchFamily="34" charset="0"/>
              </a:rPr>
              <a:t>proven practices </a:t>
            </a:r>
            <a:r>
              <a:rPr kumimoji="0" lang="en-US" sz="2000" b="0" i="0" u="none" strike="noStrike" kern="1200" cap="none" spc="-10" normalizeH="0" baseline="0" noProof="0" dirty="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and tools from real customer experiences </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2000" b="1" i="0" u="none" strike="noStrike" kern="1200" cap="none" spc="-10" normalizeH="0" baseline="0" noProof="0" dirty="0">
                <a:ln w="3175">
                  <a:noFill/>
                </a:ln>
                <a:solidFill>
                  <a:srgbClr val="006BBC"/>
                </a:solidFill>
                <a:effectLst/>
                <a:uLnTx/>
                <a:uFillTx/>
                <a:latin typeface="Segoe UI Semibold" panose="020B0702040204020203" pitchFamily="34" charset="0"/>
                <a:ea typeface="+mn-ea"/>
                <a:cs typeface="Segoe UI Semibold" panose="020B0702040204020203" pitchFamily="34" charset="0"/>
              </a:rPr>
              <a:t>Accelerated</a:t>
            </a:r>
            <a:r>
              <a:rPr kumimoji="0" lang="en-US" sz="2000" b="1" i="0" u="none" strike="noStrike" kern="1200" cap="none" spc="-10" normalizeH="0" baseline="0" noProof="0" dirty="0">
                <a:ln w="3175">
                  <a:noFill/>
                </a:ln>
                <a:solidFill>
                  <a:srgbClr val="006BBC"/>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10" normalizeH="0" baseline="0" noProof="0" dirty="0">
                <a:ln w="3175">
                  <a:noFill/>
                </a:ln>
                <a:solidFill>
                  <a:srgbClr val="1A1A1A"/>
                </a:solidFill>
                <a:effectLst/>
                <a:uLnTx/>
                <a:uFillTx/>
                <a:latin typeface="Segoe UI Semilight" panose="020B0402040204020203" pitchFamily="34" charset="0"/>
                <a:ea typeface="+mn-ea"/>
                <a:cs typeface="Segoe UI Semilight" panose="020B0402040204020203" pitchFamily="34" charset="0"/>
              </a:rPr>
              <a:t>deployment to full production of Azure solutions</a:t>
            </a:r>
            <a:endParaRPr kumimoji="0" lang="en-US" sz="2000" b="0" i="0" u="none" strike="noStrike" kern="1200" cap="none" spc="-1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07641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7294"/>
            <a:ext cx="4392482"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5" name="AutoShape 2" descr="Gradle"/>
          <p:cNvSpPr>
            <a:spLocks noChangeAspect="1" noChangeArrowheads="1"/>
          </p:cNvSpPr>
          <p:nvPr/>
        </p:nvSpPr>
        <p:spPr bwMode="auto">
          <a:xfrm>
            <a:off x="270180" y="-370980"/>
            <a:ext cx="2745871" cy="9152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153032" y="366215"/>
            <a:ext cx="4179101" cy="2244844"/>
            <a:chOff x="-2184947" y="2733533"/>
            <a:chExt cx="5111033" cy="1561500"/>
          </a:xfrm>
        </p:grpSpPr>
        <p:sp>
          <p:nvSpPr>
            <p:cNvPr id="19" name="TextBox 18"/>
            <p:cNvSpPr txBox="1"/>
            <p:nvPr/>
          </p:nvSpPr>
          <p:spPr>
            <a:xfrm>
              <a:off x="-2184947" y="2798704"/>
              <a:ext cx="354329" cy="1079776"/>
            </a:xfrm>
            <a:prstGeom prst="rect">
              <a:avLst/>
            </a:prstGeom>
            <a:noFill/>
          </p:spPr>
          <p:txBody>
            <a:bodyPr wrap="none" lIns="143428" tIns="89642" rIns="143428" bIns="8964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9901" b="0" i="0" u="none" strike="noStrike" kern="0" cap="none" spc="-412"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endParaRPr>
            </a:p>
          </p:txBody>
        </p:sp>
        <p:sp>
          <p:nvSpPr>
            <p:cNvPr id="20" name="TextBox 19"/>
            <p:cNvSpPr txBox="1"/>
            <p:nvPr/>
          </p:nvSpPr>
          <p:spPr>
            <a:xfrm>
              <a:off x="-2007783" y="2733533"/>
              <a:ext cx="4933869" cy="1561500"/>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Two Management Stacks</a:t>
              </a:r>
            </a:p>
          </p:txBody>
        </p:sp>
      </p:grpSp>
      <p:pic>
        <p:nvPicPr>
          <p:cNvPr id="8" name="Picture 7"/>
          <p:cNvPicPr>
            <a:picLocks noChangeAspect="1"/>
          </p:cNvPicPr>
          <p:nvPr/>
        </p:nvPicPr>
        <p:blipFill>
          <a:blip r:embed="rId3"/>
          <a:stretch>
            <a:fillRect/>
          </a:stretch>
        </p:blipFill>
        <p:spPr>
          <a:xfrm>
            <a:off x="7071797" y="4360379"/>
            <a:ext cx="2726423" cy="2388195"/>
          </a:xfrm>
          <a:prstGeom prst="rect">
            <a:avLst/>
          </a:prstGeom>
        </p:spPr>
      </p:pic>
      <p:sp>
        <p:nvSpPr>
          <p:cNvPr id="9" name="Rounded Rectangle 8"/>
          <p:cNvSpPr/>
          <p:nvPr/>
        </p:nvSpPr>
        <p:spPr bwMode="gray">
          <a:xfrm>
            <a:off x="7370604" y="5067390"/>
            <a:ext cx="597617" cy="298808"/>
          </a:xfrm>
          <a:prstGeom prst="roundRect">
            <a:avLst/>
          </a:prstGeom>
          <a:solidFill>
            <a:schemeClr val="accent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r>
              <a:rPr kumimoji="0" lang="en-US" sz="104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VM1</a:t>
            </a:r>
          </a:p>
        </p:txBody>
      </p:sp>
      <p:sp>
        <p:nvSpPr>
          <p:cNvPr id="10" name="Rounded Rectangle 9"/>
          <p:cNvSpPr/>
          <p:nvPr/>
        </p:nvSpPr>
        <p:spPr bwMode="gray">
          <a:xfrm>
            <a:off x="8136200" y="5067390"/>
            <a:ext cx="597617" cy="298808"/>
          </a:xfrm>
          <a:prstGeom prst="roundRect">
            <a:avLst/>
          </a:prstGeom>
          <a:solidFill>
            <a:schemeClr val="accent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r>
              <a:rPr kumimoji="0" lang="en-US" sz="104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VM2</a:t>
            </a:r>
          </a:p>
        </p:txBody>
      </p:sp>
      <p:pic>
        <p:nvPicPr>
          <p:cNvPr id="11" name="Picture 10"/>
          <p:cNvPicPr>
            <a:picLocks noChangeAspect="1"/>
          </p:cNvPicPr>
          <p:nvPr/>
        </p:nvPicPr>
        <p:blipFill>
          <a:blip r:embed="rId4"/>
          <a:stretch>
            <a:fillRect/>
          </a:stretch>
        </p:blipFill>
        <p:spPr>
          <a:xfrm>
            <a:off x="6252719" y="3941568"/>
            <a:ext cx="1023741" cy="810155"/>
          </a:xfrm>
          <a:prstGeom prst="rect">
            <a:avLst/>
          </a:prstGeom>
        </p:spPr>
      </p:pic>
      <p:cxnSp>
        <p:nvCxnSpPr>
          <p:cNvPr id="12" name="Straight Arrow Connector 11"/>
          <p:cNvCxnSpPr>
            <a:endCxn id="9" idx="0"/>
          </p:cNvCxnSpPr>
          <p:nvPr/>
        </p:nvCxnSpPr>
        <p:spPr>
          <a:xfrm>
            <a:off x="6982485" y="4668984"/>
            <a:ext cx="686928" cy="398406"/>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a:endCxn id="10" idx="0"/>
          </p:cNvCxnSpPr>
          <p:nvPr/>
        </p:nvCxnSpPr>
        <p:spPr>
          <a:xfrm>
            <a:off x="6960838" y="4668984"/>
            <a:ext cx="1474171" cy="39840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p:nvPr/>
        </p:nvCxnSpPr>
        <p:spPr>
          <a:xfrm flipH="1" flipV="1">
            <a:off x="7071797" y="1740733"/>
            <a:ext cx="1" cy="89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0055210" y="1692298"/>
            <a:ext cx="1" cy="39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5423681" y="2668246"/>
            <a:ext cx="3286891"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Classic APIs</a:t>
            </a:r>
          </a:p>
        </p:txBody>
      </p:sp>
      <p:sp>
        <p:nvSpPr>
          <p:cNvPr id="39" name="Rectangle 38"/>
          <p:cNvSpPr/>
          <p:nvPr/>
        </p:nvSpPr>
        <p:spPr bwMode="auto">
          <a:xfrm>
            <a:off x="8911622" y="2681980"/>
            <a:ext cx="886597"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CRP</a:t>
            </a:r>
          </a:p>
        </p:txBody>
      </p:sp>
      <p:sp>
        <p:nvSpPr>
          <p:cNvPr id="40" name="Rectangle 39"/>
          <p:cNvSpPr/>
          <p:nvPr/>
        </p:nvSpPr>
        <p:spPr bwMode="auto">
          <a:xfrm>
            <a:off x="8262360" y="2082751"/>
            <a:ext cx="3543392"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Azure Resource Manager</a:t>
            </a:r>
          </a:p>
        </p:txBody>
      </p:sp>
      <p:sp>
        <p:nvSpPr>
          <p:cNvPr id="41" name="Rectangle 40"/>
          <p:cNvSpPr/>
          <p:nvPr/>
        </p:nvSpPr>
        <p:spPr bwMode="auto">
          <a:xfrm>
            <a:off x="9915389" y="2681979"/>
            <a:ext cx="886597"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NRP</a:t>
            </a:r>
          </a:p>
        </p:txBody>
      </p:sp>
      <p:sp>
        <p:nvSpPr>
          <p:cNvPr id="42" name="Rectangle 41"/>
          <p:cNvSpPr/>
          <p:nvPr/>
        </p:nvSpPr>
        <p:spPr bwMode="auto">
          <a:xfrm>
            <a:off x="10919155" y="2681978"/>
            <a:ext cx="886597"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SRP</a:t>
            </a:r>
          </a:p>
        </p:txBody>
      </p:sp>
      <p:pic>
        <p:nvPicPr>
          <p:cNvPr id="3" name="Picture 2"/>
          <p:cNvPicPr>
            <a:picLocks noChangeAspect="1"/>
          </p:cNvPicPr>
          <p:nvPr/>
        </p:nvPicPr>
        <p:blipFill>
          <a:blip r:embed="rId5"/>
          <a:stretch>
            <a:fillRect/>
          </a:stretch>
        </p:blipFill>
        <p:spPr>
          <a:xfrm>
            <a:off x="8859977" y="135344"/>
            <a:ext cx="2400562" cy="1431033"/>
          </a:xfrm>
          <a:prstGeom prst="rect">
            <a:avLst/>
          </a:prstGeom>
        </p:spPr>
      </p:pic>
      <p:pic>
        <p:nvPicPr>
          <p:cNvPr id="4" name="Picture 3"/>
          <p:cNvPicPr>
            <a:picLocks noChangeAspect="1"/>
          </p:cNvPicPr>
          <p:nvPr/>
        </p:nvPicPr>
        <p:blipFill>
          <a:blip r:embed="rId6"/>
          <a:stretch>
            <a:fillRect/>
          </a:stretch>
        </p:blipFill>
        <p:spPr>
          <a:xfrm>
            <a:off x="6096000" y="135344"/>
            <a:ext cx="2030482" cy="1462762"/>
          </a:xfrm>
          <a:prstGeom prst="rect">
            <a:avLst/>
          </a:prstGeom>
        </p:spPr>
      </p:pic>
      <p:sp>
        <p:nvSpPr>
          <p:cNvPr id="43" name="Up-Down Arrow 42"/>
          <p:cNvSpPr/>
          <p:nvPr/>
        </p:nvSpPr>
        <p:spPr bwMode="auto">
          <a:xfrm rot="1702705">
            <a:off x="8798091" y="3199775"/>
            <a:ext cx="459821" cy="1297584"/>
          </a:xfrm>
          <a:prstGeom prst="upDownArrow">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4" name="Up-Down Arrow 43"/>
          <p:cNvSpPr/>
          <p:nvPr/>
        </p:nvSpPr>
        <p:spPr bwMode="auto">
          <a:xfrm rot="20037559">
            <a:off x="7593426" y="3210037"/>
            <a:ext cx="459821" cy="1297584"/>
          </a:xfrm>
          <a:prstGeom prst="upDownArrow">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7" name="Up-Down Arrow 46"/>
          <p:cNvSpPr/>
          <p:nvPr/>
        </p:nvSpPr>
        <p:spPr bwMode="auto">
          <a:xfrm rot="2447787">
            <a:off x="9507006" y="3057227"/>
            <a:ext cx="459821" cy="1637240"/>
          </a:xfrm>
          <a:prstGeom prst="upDownArrow">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8" name="TextBox 47"/>
          <p:cNvSpPr txBox="1"/>
          <p:nvPr/>
        </p:nvSpPr>
        <p:spPr>
          <a:xfrm>
            <a:off x="269239" y="3601679"/>
            <a:ext cx="4034241" cy="1918979"/>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3921"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Segoe UI Semilight" panose="020B0402040204020203" pitchFamily="34" charset="0"/>
              </a:rPr>
              <a:t>Common Compute Resources</a:t>
            </a:r>
          </a:p>
        </p:txBody>
      </p:sp>
    </p:spTree>
    <p:extLst>
      <p:ext uri="{BB962C8B-B14F-4D97-AF65-F5344CB8AC3E}">
        <p14:creationId xmlns:p14="http://schemas.microsoft.com/office/powerpoint/2010/main" val="16450819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0" grpId="0" animBg="1"/>
      <p:bldP spid="43" grpId="0" animBg="1"/>
      <p:bldP spid="44" grpId="0" animBg="1"/>
      <p:bldP spid="47" grpId="0" animBg="1"/>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7294"/>
            <a:ext cx="4392482"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5" name="AutoShape 2" descr="Gradle"/>
          <p:cNvSpPr>
            <a:spLocks noChangeAspect="1" noChangeArrowheads="1"/>
          </p:cNvSpPr>
          <p:nvPr/>
        </p:nvSpPr>
        <p:spPr bwMode="auto">
          <a:xfrm>
            <a:off x="270180" y="-370980"/>
            <a:ext cx="2745871" cy="9152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153031" y="459906"/>
            <a:ext cx="4151390" cy="3665784"/>
            <a:chOff x="-2184947" y="2798704"/>
            <a:chExt cx="5077142" cy="2549898"/>
          </a:xfrm>
        </p:grpSpPr>
        <p:sp>
          <p:nvSpPr>
            <p:cNvPr id="19" name="TextBox 18"/>
            <p:cNvSpPr txBox="1"/>
            <p:nvPr/>
          </p:nvSpPr>
          <p:spPr>
            <a:xfrm>
              <a:off x="-2184947" y="2798704"/>
              <a:ext cx="354329" cy="1079776"/>
            </a:xfrm>
            <a:prstGeom prst="rect">
              <a:avLst/>
            </a:prstGeom>
            <a:noFill/>
          </p:spPr>
          <p:txBody>
            <a:bodyPr wrap="none" lIns="143428" tIns="89642" rIns="143428" bIns="8964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9901" b="0" i="0" u="none" strike="noStrike" kern="0" cap="none" spc="-412"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endParaRPr>
            </a:p>
          </p:txBody>
        </p:sp>
        <p:sp>
          <p:nvSpPr>
            <p:cNvPr id="20" name="TextBox 19"/>
            <p:cNvSpPr txBox="1"/>
            <p:nvPr/>
          </p:nvSpPr>
          <p:spPr>
            <a:xfrm>
              <a:off x="-2041674" y="4240441"/>
              <a:ext cx="4933869" cy="1108161"/>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Migration Process</a:t>
              </a:r>
            </a:p>
          </p:txBody>
        </p:sp>
      </p:grpSp>
      <p:sp>
        <p:nvSpPr>
          <p:cNvPr id="16" name="Freeform 15"/>
          <p:cNvSpPr/>
          <p:nvPr/>
        </p:nvSpPr>
        <p:spPr>
          <a:xfrm>
            <a:off x="6756956" y="67406"/>
            <a:ext cx="3025434" cy="1680797"/>
          </a:xfrm>
          <a:custGeom>
            <a:avLst/>
            <a:gdLst>
              <a:gd name="connsiteX0" fmla="*/ 0 w 3086100"/>
              <a:gd name="connsiteY0" fmla="*/ 171450 h 1714500"/>
              <a:gd name="connsiteX1" fmla="*/ 171450 w 3086100"/>
              <a:gd name="connsiteY1" fmla="*/ 0 h 1714500"/>
              <a:gd name="connsiteX2" fmla="*/ 2914650 w 3086100"/>
              <a:gd name="connsiteY2" fmla="*/ 0 h 1714500"/>
              <a:gd name="connsiteX3" fmla="*/ 3086100 w 3086100"/>
              <a:gd name="connsiteY3" fmla="*/ 171450 h 1714500"/>
              <a:gd name="connsiteX4" fmla="*/ 3086100 w 3086100"/>
              <a:gd name="connsiteY4" fmla="*/ 1543050 h 1714500"/>
              <a:gd name="connsiteX5" fmla="*/ 2914650 w 3086100"/>
              <a:gd name="connsiteY5" fmla="*/ 1714500 h 1714500"/>
              <a:gd name="connsiteX6" fmla="*/ 171450 w 3086100"/>
              <a:gd name="connsiteY6" fmla="*/ 1714500 h 1714500"/>
              <a:gd name="connsiteX7" fmla="*/ 0 w 3086100"/>
              <a:gd name="connsiteY7" fmla="*/ 1543050 h 1714500"/>
              <a:gd name="connsiteX8" fmla="*/ 0 w 3086100"/>
              <a:gd name="connsiteY8" fmla="*/ 17145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6100" h="1714500">
                <a:moveTo>
                  <a:pt x="0" y="171450"/>
                </a:moveTo>
                <a:cubicBezTo>
                  <a:pt x="0" y="76761"/>
                  <a:pt x="76761" y="0"/>
                  <a:pt x="171450" y="0"/>
                </a:cubicBezTo>
                <a:lnTo>
                  <a:pt x="2914650" y="0"/>
                </a:lnTo>
                <a:cubicBezTo>
                  <a:pt x="3009339" y="0"/>
                  <a:pt x="3086100" y="76761"/>
                  <a:pt x="3086100" y="171450"/>
                </a:cubicBezTo>
                <a:lnTo>
                  <a:pt x="3086100" y="1543050"/>
                </a:lnTo>
                <a:cubicBezTo>
                  <a:pt x="3086100" y="1637739"/>
                  <a:pt x="3009339" y="1714500"/>
                  <a:pt x="2914650" y="1714500"/>
                </a:cubicBezTo>
                <a:lnTo>
                  <a:pt x="171450" y="1714500"/>
                </a:lnTo>
                <a:cubicBezTo>
                  <a:pt x="76761" y="1714500"/>
                  <a:pt x="0" y="1637739"/>
                  <a:pt x="0" y="1543050"/>
                </a:cubicBezTo>
                <a:lnTo>
                  <a:pt x="0" y="17145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871" tIns="138871" rIns="138871" bIns="138871"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2353" b="1" i="0" u="none" strike="noStrike" kern="1200" cap="none" spc="0" normalizeH="0" baseline="0" noProof="0" dirty="0">
                <a:ln>
                  <a:noFill/>
                </a:ln>
                <a:solidFill>
                  <a:srgbClr val="FFFFFF"/>
                </a:solidFill>
                <a:effectLst/>
                <a:uLnTx/>
                <a:uFillTx/>
                <a:latin typeface="Segoe UI Semilight"/>
                <a:ea typeface="+mn-ea"/>
                <a:cs typeface="+mn-cs"/>
              </a:rPr>
              <a:t>Start: </a:t>
            </a: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Classic Resources Only [Read/Write]</a:t>
            </a:r>
          </a:p>
        </p:txBody>
      </p:sp>
      <p:sp>
        <p:nvSpPr>
          <p:cNvPr id="22" name="Freeform 21"/>
          <p:cNvSpPr/>
          <p:nvPr/>
        </p:nvSpPr>
        <p:spPr>
          <a:xfrm>
            <a:off x="6756956" y="2588601"/>
            <a:ext cx="3025434" cy="1680797"/>
          </a:xfrm>
          <a:custGeom>
            <a:avLst/>
            <a:gdLst>
              <a:gd name="connsiteX0" fmla="*/ 0 w 3086100"/>
              <a:gd name="connsiteY0" fmla="*/ 171450 h 1714500"/>
              <a:gd name="connsiteX1" fmla="*/ 171450 w 3086100"/>
              <a:gd name="connsiteY1" fmla="*/ 0 h 1714500"/>
              <a:gd name="connsiteX2" fmla="*/ 2914650 w 3086100"/>
              <a:gd name="connsiteY2" fmla="*/ 0 h 1714500"/>
              <a:gd name="connsiteX3" fmla="*/ 3086100 w 3086100"/>
              <a:gd name="connsiteY3" fmla="*/ 171450 h 1714500"/>
              <a:gd name="connsiteX4" fmla="*/ 3086100 w 3086100"/>
              <a:gd name="connsiteY4" fmla="*/ 1543050 h 1714500"/>
              <a:gd name="connsiteX5" fmla="*/ 2914650 w 3086100"/>
              <a:gd name="connsiteY5" fmla="*/ 1714500 h 1714500"/>
              <a:gd name="connsiteX6" fmla="*/ 171450 w 3086100"/>
              <a:gd name="connsiteY6" fmla="*/ 1714500 h 1714500"/>
              <a:gd name="connsiteX7" fmla="*/ 0 w 3086100"/>
              <a:gd name="connsiteY7" fmla="*/ 1543050 h 1714500"/>
              <a:gd name="connsiteX8" fmla="*/ 0 w 3086100"/>
              <a:gd name="connsiteY8" fmla="*/ 17145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6100" h="1714500">
                <a:moveTo>
                  <a:pt x="0" y="171450"/>
                </a:moveTo>
                <a:cubicBezTo>
                  <a:pt x="0" y="76761"/>
                  <a:pt x="76761" y="0"/>
                  <a:pt x="171450" y="0"/>
                </a:cubicBezTo>
                <a:lnTo>
                  <a:pt x="2914650" y="0"/>
                </a:lnTo>
                <a:cubicBezTo>
                  <a:pt x="3009339" y="0"/>
                  <a:pt x="3086100" y="76761"/>
                  <a:pt x="3086100" y="171450"/>
                </a:cubicBezTo>
                <a:lnTo>
                  <a:pt x="3086100" y="1543050"/>
                </a:lnTo>
                <a:cubicBezTo>
                  <a:pt x="3086100" y="1637739"/>
                  <a:pt x="3009339" y="1714500"/>
                  <a:pt x="2914650" y="1714500"/>
                </a:cubicBezTo>
                <a:lnTo>
                  <a:pt x="171450" y="1714500"/>
                </a:lnTo>
                <a:cubicBezTo>
                  <a:pt x="76761" y="1714500"/>
                  <a:pt x="0" y="1637739"/>
                  <a:pt x="0" y="1543050"/>
                </a:cubicBezTo>
                <a:lnTo>
                  <a:pt x="0" y="17145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871" tIns="138871" rIns="138871" bIns="138871"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2353" b="1" i="0" u="none" strike="noStrike" kern="1200" cap="none" spc="0" normalizeH="0" baseline="0" noProof="0" dirty="0">
                <a:ln>
                  <a:noFill/>
                </a:ln>
                <a:solidFill>
                  <a:srgbClr val="FFFFFF"/>
                </a:solidFill>
                <a:effectLst/>
                <a:uLnTx/>
                <a:uFillTx/>
                <a:latin typeface="Segoe UI Semilight"/>
                <a:ea typeface="+mn-ea"/>
                <a:cs typeface="+mn-cs"/>
              </a:rPr>
              <a:t>Migrating:</a:t>
            </a: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 Classic and ARM Resource [Read Only] </a:t>
            </a:r>
          </a:p>
        </p:txBody>
      </p:sp>
      <p:sp>
        <p:nvSpPr>
          <p:cNvPr id="24" name="Freeform 23"/>
          <p:cNvSpPr/>
          <p:nvPr/>
        </p:nvSpPr>
        <p:spPr>
          <a:xfrm>
            <a:off x="6756956" y="5109795"/>
            <a:ext cx="3025434" cy="1680797"/>
          </a:xfrm>
          <a:custGeom>
            <a:avLst/>
            <a:gdLst>
              <a:gd name="connsiteX0" fmla="*/ 0 w 3086100"/>
              <a:gd name="connsiteY0" fmla="*/ 171450 h 1714500"/>
              <a:gd name="connsiteX1" fmla="*/ 171450 w 3086100"/>
              <a:gd name="connsiteY1" fmla="*/ 0 h 1714500"/>
              <a:gd name="connsiteX2" fmla="*/ 2914650 w 3086100"/>
              <a:gd name="connsiteY2" fmla="*/ 0 h 1714500"/>
              <a:gd name="connsiteX3" fmla="*/ 3086100 w 3086100"/>
              <a:gd name="connsiteY3" fmla="*/ 171450 h 1714500"/>
              <a:gd name="connsiteX4" fmla="*/ 3086100 w 3086100"/>
              <a:gd name="connsiteY4" fmla="*/ 1543050 h 1714500"/>
              <a:gd name="connsiteX5" fmla="*/ 2914650 w 3086100"/>
              <a:gd name="connsiteY5" fmla="*/ 1714500 h 1714500"/>
              <a:gd name="connsiteX6" fmla="*/ 171450 w 3086100"/>
              <a:gd name="connsiteY6" fmla="*/ 1714500 h 1714500"/>
              <a:gd name="connsiteX7" fmla="*/ 0 w 3086100"/>
              <a:gd name="connsiteY7" fmla="*/ 1543050 h 1714500"/>
              <a:gd name="connsiteX8" fmla="*/ 0 w 3086100"/>
              <a:gd name="connsiteY8" fmla="*/ 17145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6100" h="1714500">
                <a:moveTo>
                  <a:pt x="0" y="171450"/>
                </a:moveTo>
                <a:cubicBezTo>
                  <a:pt x="0" y="76761"/>
                  <a:pt x="76761" y="0"/>
                  <a:pt x="171450" y="0"/>
                </a:cubicBezTo>
                <a:lnTo>
                  <a:pt x="2914650" y="0"/>
                </a:lnTo>
                <a:cubicBezTo>
                  <a:pt x="3009339" y="0"/>
                  <a:pt x="3086100" y="76761"/>
                  <a:pt x="3086100" y="171450"/>
                </a:cubicBezTo>
                <a:lnTo>
                  <a:pt x="3086100" y="1543050"/>
                </a:lnTo>
                <a:cubicBezTo>
                  <a:pt x="3086100" y="1637739"/>
                  <a:pt x="3009339" y="1714500"/>
                  <a:pt x="2914650" y="1714500"/>
                </a:cubicBezTo>
                <a:lnTo>
                  <a:pt x="171450" y="1714500"/>
                </a:lnTo>
                <a:cubicBezTo>
                  <a:pt x="76761" y="1714500"/>
                  <a:pt x="0" y="1637739"/>
                  <a:pt x="0" y="1543050"/>
                </a:cubicBezTo>
                <a:lnTo>
                  <a:pt x="0" y="17145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871" tIns="138871" rIns="138871" bIns="138871"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2353" b="1" i="0" u="none" strike="noStrike" kern="1200" cap="none" spc="0" normalizeH="0" baseline="0" noProof="0" dirty="0">
                <a:ln>
                  <a:noFill/>
                </a:ln>
                <a:solidFill>
                  <a:srgbClr val="FFFFFF"/>
                </a:solidFill>
                <a:effectLst/>
                <a:uLnTx/>
                <a:uFillTx/>
                <a:latin typeface="Segoe UI Semilight"/>
                <a:ea typeface="+mn-ea"/>
                <a:cs typeface="+mn-cs"/>
              </a:rPr>
              <a:t>Complete: </a:t>
            </a: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ARM Resources Only [Read/Write]</a:t>
            </a:r>
          </a:p>
        </p:txBody>
      </p:sp>
      <p:grpSp>
        <p:nvGrpSpPr>
          <p:cNvPr id="27" name="Group 26"/>
          <p:cNvGrpSpPr/>
          <p:nvPr/>
        </p:nvGrpSpPr>
        <p:grpSpPr>
          <a:xfrm>
            <a:off x="7440637" y="1710852"/>
            <a:ext cx="1713428" cy="772698"/>
            <a:chOff x="7589837" y="1744662"/>
            <a:chExt cx="1747786" cy="788192"/>
          </a:xfrm>
        </p:grpSpPr>
        <p:sp>
          <p:nvSpPr>
            <p:cNvPr id="21" name="Freeform 20"/>
            <p:cNvSpPr/>
            <p:nvPr/>
          </p:nvSpPr>
          <p:spPr>
            <a:xfrm>
              <a:off x="8049735" y="1889917"/>
              <a:ext cx="771525" cy="642937"/>
            </a:xfrm>
            <a:custGeom>
              <a:avLst/>
              <a:gdLst>
                <a:gd name="connsiteX0" fmla="*/ 0 w 642937"/>
                <a:gd name="connsiteY0" fmla="*/ 154305 h 771525"/>
                <a:gd name="connsiteX1" fmla="*/ 321469 w 642937"/>
                <a:gd name="connsiteY1" fmla="*/ 154305 h 771525"/>
                <a:gd name="connsiteX2" fmla="*/ 321469 w 642937"/>
                <a:gd name="connsiteY2" fmla="*/ 0 h 771525"/>
                <a:gd name="connsiteX3" fmla="*/ 642937 w 642937"/>
                <a:gd name="connsiteY3" fmla="*/ 385763 h 771525"/>
                <a:gd name="connsiteX4" fmla="*/ 321469 w 642937"/>
                <a:gd name="connsiteY4" fmla="*/ 771525 h 771525"/>
                <a:gd name="connsiteX5" fmla="*/ 321469 w 642937"/>
                <a:gd name="connsiteY5" fmla="*/ 617220 h 771525"/>
                <a:gd name="connsiteX6" fmla="*/ 0 w 642937"/>
                <a:gd name="connsiteY6" fmla="*/ 617220 h 771525"/>
                <a:gd name="connsiteX7" fmla="*/ 0 w 642937"/>
                <a:gd name="connsiteY7" fmla="*/ 15430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937" h="771525">
                  <a:moveTo>
                    <a:pt x="514350" y="0"/>
                  </a:moveTo>
                  <a:lnTo>
                    <a:pt x="514350" y="385763"/>
                  </a:lnTo>
                  <a:lnTo>
                    <a:pt x="642937" y="385763"/>
                  </a:lnTo>
                  <a:lnTo>
                    <a:pt x="321468" y="771525"/>
                  </a:lnTo>
                  <a:lnTo>
                    <a:pt x="0" y="385763"/>
                  </a:lnTo>
                  <a:lnTo>
                    <a:pt x="128587" y="385763"/>
                  </a:lnTo>
                  <a:lnTo>
                    <a:pt x="128587" y="0"/>
                  </a:lnTo>
                  <a:lnTo>
                    <a:pt x="514350"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51273" tIns="0" rIns="151271" bIns="189089" numCol="1" spcCol="1270" anchor="ctr" anchorCtr="0">
              <a:noAutofit/>
            </a:bodyPr>
            <a:lstStyle/>
            <a:p>
              <a:pPr marL="0" marR="0" lvl="0" indent="0" algn="ctr" defTabSz="827912" rtl="0" eaLnBrk="1" fontAlgn="auto" latinLnBrk="0" hangingPunct="1">
                <a:lnSpc>
                  <a:spcPct val="90000"/>
                </a:lnSpc>
                <a:spcBef>
                  <a:spcPct val="0"/>
                </a:spcBef>
                <a:spcAft>
                  <a:spcPct val="35000"/>
                </a:spcAft>
                <a:buClrTx/>
                <a:buSzTx/>
                <a:buFontTx/>
                <a:buNone/>
                <a:tabLst/>
                <a:defRPr/>
              </a:pPr>
              <a:endParaRPr kumimoji="0" lang="en-US" sz="1863"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 name="TextBox 5"/>
            <p:cNvSpPr txBox="1"/>
            <p:nvPr/>
          </p:nvSpPr>
          <p:spPr>
            <a:xfrm>
              <a:off x="7589837" y="1744662"/>
              <a:ext cx="1747786" cy="7386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Prepare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grpSp>
        <p:nvGrpSpPr>
          <p:cNvPr id="34" name="Group 33"/>
          <p:cNvGrpSpPr/>
          <p:nvPr/>
        </p:nvGrpSpPr>
        <p:grpSpPr>
          <a:xfrm>
            <a:off x="7409146" y="4273601"/>
            <a:ext cx="1776414" cy="731146"/>
            <a:chOff x="7557714" y="4358798"/>
            <a:chExt cx="1812035" cy="745807"/>
          </a:xfrm>
        </p:grpSpPr>
        <p:sp>
          <p:nvSpPr>
            <p:cNvPr id="23" name="Freeform 22"/>
            <p:cNvSpPr/>
            <p:nvPr/>
          </p:nvSpPr>
          <p:spPr>
            <a:xfrm>
              <a:off x="8049735" y="4461668"/>
              <a:ext cx="771525" cy="642937"/>
            </a:xfrm>
            <a:custGeom>
              <a:avLst/>
              <a:gdLst>
                <a:gd name="connsiteX0" fmla="*/ 0 w 642937"/>
                <a:gd name="connsiteY0" fmla="*/ 154305 h 771525"/>
                <a:gd name="connsiteX1" fmla="*/ 321469 w 642937"/>
                <a:gd name="connsiteY1" fmla="*/ 154305 h 771525"/>
                <a:gd name="connsiteX2" fmla="*/ 321469 w 642937"/>
                <a:gd name="connsiteY2" fmla="*/ 0 h 771525"/>
                <a:gd name="connsiteX3" fmla="*/ 642937 w 642937"/>
                <a:gd name="connsiteY3" fmla="*/ 385763 h 771525"/>
                <a:gd name="connsiteX4" fmla="*/ 321469 w 642937"/>
                <a:gd name="connsiteY4" fmla="*/ 771525 h 771525"/>
                <a:gd name="connsiteX5" fmla="*/ 321469 w 642937"/>
                <a:gd name="connsiteY5" fmla="*/ 617220 h 771525"/>
                <a:gd name="connsiteX6" fmla="*/ 0 w 642937"/>
                <a:gd name="connsiteY6" fmla="*/ 617220 h 771525"/>
                <a:gd name="connsiteX7" fmla="*/ 0 w 642937"/>
                <a:gd name="connsiteY7" fmla="*/ 15430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937" h="771525">
                  <a:moveTo>
                    <a:pt x="514350" y="0"/>
                  </a:moveTo>
                  <a:lnTo>
                    <a:pt x="514350" y="385763"/>
                  </a:lnTo>
                  <a:lnTo>
                    <a:pt x="642937" y="385763"/>
                  </a:lnTo>
                  <a:lnTo>
                    <a:pt x="321468" y="771525"/>
                  </a:lnTo>
                  <a:lnTo>
                    <a:pt x="0" y="385763"/>
                  </a:lnTo>
                  <a:lnTo>
                    <a:pt x="128587" y="385763"/>
                  </a:lnTo>
                  <a:lnTo>
                    <a:pt x="128587" y="0"/>
                  </a:lnTo>
                  <a:lnTo>
                    <a:pt x="514350"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51273" tIns="0" rIns="151271" bIns="189089" numCol="1" spcCol="1270" anchor="ctr" anchorCtr="0">
              <a:noAutofit/>
            </a:bodyPr>
            <a:lstStyle/>
            <a:p>
              <a:pPr marL="0" marR="0" lvl="0" indent="0" algn="ctr" defTabSz="827912" rtl="0" eaLnBrk="1" fontAlgn="auto" latinLnBrk="0" hangingPunct="1">
                <a:lnSpc>
                  <a:spcPct val="90000"/>
                </a:lnSpc>
                <a:spcBef>
                  <a:spcPct val="0"/>
                </a:spcBef>
                <a:spcAft>
                  <a:spcPct val="35000"/>
                </a:spcAft>
                <a:buClrTx/>
                <a:buSzTx/>
                <a:buFontTx/>
                <a:buNone/>
                <a:tabLst/>
                <a:defRPr/>
              </a:pPr>
              <a:endParaRPr kumimoji="0" lang="en-US" sz="186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557714" y="4358798"/>
              <a:ext cx="1812035" cy="7386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Commit</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grpSp>
        <p:nvGrpSpPr>
          <p:cNvPr id="29" name="Group 28"/>
          <p:cNvGrpSpPr/>
          <p:nvPr/>
        </p:nvGrpSpPr>
        <p:grpSpPr>
          <a:xfrm>
            <a:off x="5193144" y="115678"/>
            <a:ext cx="2379099" cy="1568743"/>
            <a:chOff x="5297276" y="117501"/>
            <a:chExt cx="2426805" cy="1600200"/>
          </a:xfrm>
        </p:grpSpPr>
        <p:sp>
          <p:nvSpPr>
            <p:cNvPr id="14" name="Circular Arrow 13"/>
            <p:cNvSpPr/>
            <p:nvPr/>
          </p:nvSpPr>
          <p:spPr bwMode="auto">
            <a:xfrm rot="16200000">
              <a:off x="5953152" y="-53229"/>
              <a:ext cx="1600200" cy="1941659"/>
            </a:xfrm>
            <a:prstGeom prst="circularArrow">
              <a:avLst>
                <a:gd name="adj1" fmla="val 12500"/>
                <a:gd name="adj2" fmla="val 1142319"/>
                <a:gd name="adj3" fmla="val 20457681"/>
                <a:gd name="adj4" fmla="val 10894333"/>
                <a:gd name="adj5" fmla="val 12633"/>
              </a:avLst>
            </a:prstGeom>
            <a:solidFill>
              <a:srgbClr val="E9AFA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1" name="TextBox 30"/>
            <p:cNvSpPr txBox="1"/>
            <p:nvPr/>
          </p:nvSpPr>
          <p:spPr>
            <a:xfrm>
              <a:off x="5297276" y="517221"/>
              <a:ext cx="1760907" cy="7386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Validate</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grpSp>
        <p:nvGrpSpPr>
          <p:cNvPr id="30" name="Group 29"/>
          <p:cNvGrpSpPr/>
          <p:nvPr/>
        </p:nvGrpSpPr>
        <p:grpSpPr>
          <a:xfrm>
            <a:off x="8328852" y="976109"/>
            <a:ext cx="3498446" cy="2917773"/>
            <a:chOff x="8495862" y="995186"/>
            <a:chExt cx="3568597" cy="2976280"/>
          </a:xfrm>
        </p:grpSpPr>
        <p:sp>
          <p:nvSpPr>
            <p:cNvPr id="32" name="Circular Arrow 31"/>
            <p:cNvSpPr/>
            <p:nvPr/>
          </p:nvSpPr>
          <p:spPr bwMode="auto">
            <a:xfrm rot="5400000" flipH="1">
              <a:off x="8621454" y="869594"/>
              <a:ext cx="2976280" cy="3227463"/>
            </a:xfrm>
            <a:prstGeom prst="circularArrow">
              <a:avLst>
                <a:gd name="adj1" fmla="val 12500"/>
                <a:gd name="adj2" fmla="val 1142319"/>
                <a:gd name="adj3" fmla="val 20457681"/>
                <a:gd name="adj4" fmla="val 10894333"/>
                <a:gd name="adj5" fmla="val 12633"/>
              </a:avLst>
            </a:prstGeom>
            <a:solidFill>
              <a:srgbClr val="E9AFA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 name="TextBox 32"/>
            <p:cNvSpPr txBox="1"/>
            <p:nvPr/>
          </p:nvSpPr>
          <p:spPr>
            <a:xfrm>
              <a:off x="10654201" y="2113993"/>
              <a:ext cx="1410258" cy="7386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Abort</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93213656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7294"/>
            <a:ext cx="4392482"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5" name="AutoShape 2" descr="Gradle"/>
          <p:cNvSpPr>
            <a:spLocks noChangeAspect="1" noChangeArrowheads="1"/>
          </p:cNvSpPr>
          <p:nvPr/>
        </p:nvSpPr>
        <p:spPr bwMode="auto">
          <a:xfrm>
            <a:off x="270180" y="-370980"/>
            <a:ext cx="2745871" cy="9152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8" name="Group 17"/>
          <p:cNvGrpSpPr/>
          <p:nvPr/>
        </p:nvGrpSpPr>
        <p:grpSpPr>
          <a:xfrm>
            <a:off x="153031" y="440917"/>
            <a:ext cx="4151390" cy="1593114"/>
            <a:chOff x="-2184947" y="2785497"/>
            <a:chExt cx="5077142" cy="1108161"/>
          </a:xfrm>
        </p:grpSpPr>
        <p:sp>
          <p:nvSpPr>
            <p:cNvPr id="19" name="TextBox 18"/>
            <p:cNvSpPr txBox="1"/>
            <p:nvPr/>
          </p:nvSpPr>
          <p:spPr>
            <a:xfrm>
              <a:off x="-2184947" y="2798704"/>
              <a:ext cx="354329" cy="1079777"/>
            </a:xfrm>
            <a:prstGeom prst="rect">
              <a:avLst/>
            </a:prstGeom>
            <a:noFill/>
          </p:spPr>
          <p:txBody>
            <a:bodyPr wrap="none" lIns="143428" tIns="89642" rIns="143428" bIns="8964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9901" b="0" i="0" u="none" strike="noStrike" kern="0" cap="none" spc="-412"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endParaRPr>
            </a:p>
          </p:txBody>
        </p:sp>
        <p:sp>
          <p:nvSpPr>
            <p:cNvPr id="20" name="TextBox 19"/>
            <p:cNvSpPr txBox="1"/>
            <p:nvPr/>
          </p:nvSpPr>
          <p:spPr>
            <a:xfrm>
              <a:off x="-2041674" y="2785497"/>
              <a:ext cx="4933869" cy="1108161"/>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Migration Example</a:t>
              </a:r>
            </a:p>
          </p:txBody>
        </p:sp>
      </p:grpSp>
      <p:pic>
        <p:nvPicPr>
          <p:cNvPr id="25" name="Picture 24"/>
          <p:cNvPicPr>
            <a:picLocks noChangeAspect="1"/>
          </p:cNvPicPr>
          <p:nvPr/>
        </p:nvPicPr>
        <p:blipFill>
          <a:blip r:embed="rId3"/>
          <a:stretch>
            <a:fillRect/>
          </a:stretch>
        </p:blipFill>
        <p:spPr>
          <a:xfrm>
            <a:off x="7071797" y="4360379"/>
            <a:ext cx="2726423" cy="2388195"/>
          </a:xfrm>
          <a:prstGeom prst="rect">
            <a:avLst/>
          </a:prstGeom>
        </p:spPr>
      </p:pic>
      <p:sp>
        <p:nvSpPr>
          <p:cNvPr id="26" name="Rounded Rectangle 25"/>
          <p:cNvSpPr/>
          <p:nvPr/>
        </p:nvSpPr>
        <p:spPr bwMode="gray">
          <a:xfrm>
            <a:off x="7370604" y="5067390"/>
            <a:ext cx="597617" cy="298808"/>
          </a:xfrm>
          <a:prstGeom prst="roundRect">
            <a:avLst/>
          </a:prstGeom>
          <a:solidFill>
            <a:schemeClr val="accent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r>
              <a:rPr kumimoji="0" lang="en-US" sz="104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VM1</a:t>
            </a:r>
          </a:p>
        </p:txBody>
      </p:sp>
      <p:sp>
        <p:nvSpPr>
          <p:cNvPr id="35" name="Rounded Rectangle 34"/>
          <p:cNvSpPr/>
          <p:nvPr/>
        </p:nvSpPr>
        <p:spPr bwMode="gray">
          <a:xfrm>
            <a:off x="8136200" y="5067390"/>
            <a:ext cx="597617" cy="298808"/>
          </a:xfrm>
          <a:prstGeom prst="roundRect">
            <a:avLst/>
          </a:prstGeom>
          <a:solidFill>
            <a:schemeClr val="accent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r>
              <a:rPr kumimoji="0" lang="en-US" sz="104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VM2</a:t>
            </a:r>
          </a:p>
        </p:txBody>
      </p:sp>
      <p:pic>
        <p:nvPicPr>
          <p:cNvPr id="36" name="Picture 35"/>
          <p:cNvPicPr>
            <a:picLocks noChangeAspect="1"/>
          </p:cNvPicPr>
          <p:nvPr/>
        </p:nvPicPr>
        <p:blipFill>
          <a:blip r:embed="rId4"/>
          <a:stretch>
            <a:fillRect/>
          </a:stretch>
        </p:blipFill>
        <p:spPr>
          <a:xfrm>
            <a:off x="6252719" y="3941568"/>
            <a:ext cx="1023741" cy="810155"/>
          </a:xfrm>
          <a:prstGeom prst="rect">
            <a:avLst/>
          </a:prstGeom>
        </p:spPr>
      </p:pic>
      <p:cxnSp>
        <p:nvCxnSpPr>
          <p:cNvPr id="37" name="Straight Arrow Connector 36"/>
          <p:cNvCxnSpPr>
            <a:endCxn id="26" idx="0"/>
          </p:cNvCxnSpPr>
          <p:nvPr/>
        </p:nvCxnSpPr>
        <p:spPr>
          <a:xfrm>
            <a:off x="6982485" y="4668984"/>
            <a:ext cx="686928" cy="398406"/>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a:endCxn id="35" idx="0"/>
          </p:cNvCxnSpPr>
          <p:nvPr/>
        </p:nvCxnSpPr>
        <p:spPr>
          <a:xfrm>
            <a:off x="6960838" y="4668984"/>
            <a:ext cx="1474171" cy="39840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39" name="Straight Arrow Connector 38"/>
          <p:cNvCxnSpPr/>
          <p:nvPr/>
        </p:nvCxnSpPr>
        <p:spPr>
          <a:xfrm flipH="1" flipV="1">
            <a:off x="7071797" y="1740733"/>
            <a:ext cx="1" cy="89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0055210" y="1692298"/>
            <a:ext cx="1" cy="39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5423681" y="2668246"/>
            <a:ext cx="3286891"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Classic APIs</a:t>
            </a:r>
          </a:p>
        </p:txBody>
      </p:sp>
      <p:sp>
        <p:nvSpPr>
          <p:cNvPr id="42" name="Rectangle 41"/>
          <p:cNvSpPr/>
          <p:nvPr/>
        </p:nvSpPr>
        <p:spPr bwMode="auto">
          <a:xfrm>
            <a:off x="8911622" y="2681980"/>
            <a:ext cx="886597"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CRP</a:t>
            </a:r>
          </a:p>
        </p:txBody>
      </p:sp>
      <p:sp>
        <p:nvSpPr>
          <p:cNvPr id="43" name="Rectangle 42"/>
          <p:cNvSpPr/>
          <p:nvPr/>
        </p:nvSpPr>
        <p:spPr bwMode="auto">
          <a:xfrm>
            <a:off x="8262360" y="2082751"/>
            <a:ext cx="3543392"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Azure Resource Manager</a:t>
            </a:r>
          </a:p>
        </p:txBody>
      </p:sp>
      <p:sp>
        <p:nvSpPr>
          <p:cNvPr id="44" name="Rectangle 43"/>
          <p:cNvSpPr/>
          <p:nvPr/>
        </p:nvSpPr>
        <p:spPr bwMode="auto">
          <a:xfrm>
            <a:off x="9915389" y="2681979"/>
            <a:ext cx="886597"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NRP</a:t>
            </a:r>
          </a:p>
        </p:txBody>
      </p:sp>
      <p:sp>
        <p:nvSpPr>
          <p:cNvPr id="45" name="Rectangle 44"/>
          <p:cNvSpPr/>
          <p:nvPr/>
        </p:nvSpPr>
        <p:spPr bwMode="auto">
          <a:xfrm>
            <a:off x="10919155" y="2681978"/>
            <a:ext cx="886597" cy="47330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rPr>
              <a:t>SRP</a:t>
            </a:r>
          </a:p>
        </p:txBody>
      </p:sp>
      <p:pic>
        <p:nvPicPr>
          <p:cNvPr id="46" name="Picture 45"/>
          <p:cNvPicPr>
            <a:picLocks noChangeAspect="1"/>
          </p:cNvPicPr>
          <p:nvPr/>
        </p:nvPicPr>
        <p:blipFill>
          <a:blip r:embed="rId5"/>
          <a:stretch>
            <a:fillRect/>
          </a:stretch>
        </p:blipFill>
        <p:spPr>
          <a:xfrm>
            <a:off x="8859977" y="135344"/>
            <a:ext cx="2400562" cy="1431033"/>
          </a:xfrm>
          <a:prstGeom prst="rect">
            <a:avLst/>
          </a:prstGeom>
        </p:spPr>
      </p:pic>
      <p:pic>
        <p:nvPicPr>
          <p:cNvPr id="47" name="Picture 46"/>
          <p:cNvPicPr>
            <a:picLocks noChangeAspect="1"/>
          </p:cNvPicPr>
          <p:nvPr/>
        </p:nvPicPr>
        <p:blipFill>
          <a:blip r:embed="rId6"/>
          <a:stretch>
            <a:fillRect/>
          </a:stretch>
        </p:blipFill>
        <p:spPr>
          <a:xfrm>
            <a:off x="6096000" y="135344"/>
            <a:ext cx="2030482" cy="1462762"/>
          </a:xfrm>
          <a:prstGeom prst="rect">
            <a:avLst/>
          </a:prstGeom>
        </p:spPr>
      </p:pic>
      <p:pic>
        <p:nvPicPr>
          <p:cNvPr id="51" name="Picture 50"/>
          <p:cNvPicPr>
            <a:picLocks noChangeAspect="1"/>
          </p:cNvPicPr>
          <p:nvPr/>
        </p:nvPicPr>
        <p:blipFill>
          <a:blip r:embed="rId7"/>
          <a:stretch>
            <a:fillRect/>
          </a:stretch>
        </p:blipFill>
        <p:spPr>
          <a:xfrm>
            <a:off x="5609131" y="3175345"/>
            <a:ext cx="518625" cy="513542"/>
          </a:xfrm>
          <a:prstGeom prst="rect">
            <a:avLst/>
          </a:prstGeom>
        </p:spPr>
      </p:pic>
      <p:pic>
        <p:nvPicPr>
          <p:cNvPr id="52" name="Picture 51"/>
          <p:cNvPicPr>
            <a:picLocks noChangeAspect="1"/>
          </p:cNvPicPr>
          <p:nvPr/>
        </p:nvPicPr>
        <p:blipFill>
          <a:blip r:embed="rId7"/>
          <a:stretch>
            <a:fillRect/>
          </a:stretch>
        </p:blipFill>
        <p:spPr>
          <a:xfrm>
            <a:off x="11340058" y="3147346"/>
            <a:ext cx="518625" cy="513542"/>
          </a:xfrm>
          <a:prstGeom prst="rect">
            <a:avLst/>
          </a:prstGeom>
        </p:spPr>
      </p:pic>
      <p:sp>
        <p:nvSpPr>
          <p:cNvPr id="53" name="&quot;No&quot; Symbol 52"/>
          <p:cNvSpPr/>
          <p:nvPr/>
        </p:nvSpPr>
        <p:spPr bwMode="gray">
          <a:xfrm>
            <a:off x="6723186" y="1460966"/>
            <a:ext cx="697219" cy="650735"/>
          </a:xfrm>
          <a:prstGeom prst="noSmoking">
            <a:avLst/>
          </a:prstGeom>
          <a:solidFill>
            <a:srgbClr val="FF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endParaRPr kumimoji="0" lang="en-US" sz="287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quot;No&quot; Symbol 53"/>
          <p:cNvSpPr/>
          <p:nvPr/>
        </p:nvSpPr>
        <p:spPr bwMode="gray">
          <a:xfrm>
            <a:off x="9681699" y="1460966"/>
            <a:ext cx="697219" cy="650735"/>
          </a:xfrm>
          <a:prstGeom prst="noSmoking">
            <a:avLst/>
          </a:prstGeom>
          <a:solidFill>
            <a:srgbClr val="FF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endParaRPr kumimoji="0" lang="en-US" sz="287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TextBox 61"/>
          <p:cNvSpPr txBox="1"/>
          <p:nvPr/>
        </p:nvSpPr>
        <p:spPr>
          <a:xfrm>
            <a:off x="6332474" y="3444864"/>
            <a:ext cx="3027240" cy="3620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lumMod val="75000"/>
                    <a:lumOff val="25000"/>
                  </a:srgbClr>
                </a:solidFill>
                <a:effectLst/>
                <a:uLnTx/>
                <a:uFillTx/>
                <a:latin typeface="Segoe UI Semilight"/>
                <a:ea typeface="+mn-ea"/>
                <a:cs typeface="+mn-cs"/>
              </a:rPr>
              <a:t>Removal of classic state</a:t>
            </a:r>
          </a:p>
        </p:txBody>
      </p:sp>
      <p:sp>
        <p:nvSpPr>
          <p:cNvPr id="63" name="TextBox 62"/>
          <p:cNvSpPr txBox="1"/>
          <p:nvPr/>
        </p:nvSpPr>
        <p:spPr>
          <a:xfrm>
            <a:off x="7727671" y="1631299"/>
            <a:ext cx="1481559" cy="3620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lumMod val="75000"/>
                    <a:lumOff val="25000"/>
                  </a:srgbClr>
                </a:solidFill>
                <a:effectLst/>
                <a:uLnTx/>
                <a:uFillTx/>
                <a:latin typeface="Segoe UI Semilight"/>
                <a:ea typeface="+mn-ea"/>
                <a:cs typeface="+mn-cs"/>
              </a:rPr>
              <a:t>APIs locked</a:t>
            </a:r>
          </a:p>
        </p:txBody>
      </p:sp>
      <p:sp>
        <p:nvSpPr>
          <p:cNvPr id="64" name="TextBox 63"/>
          <p:cNvSpPr txBox="1"/>
          <p:nvPr/>
        </p:nvSpPr>
        <p:spPr>
          <a:xfrm>
            <a:off x="6580258" y="3193702"/>
            <a:ext cx="2650491" cy="7241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lumMod val="75000"/>
                    <a:lumOff val="25000"/>
                  </a:srgbClr>
                </a:solidFill>
                <a:effectLst/>
                <a:uLnTx/>
                <a:uFillTx/>
                <a:latin typeface="Segoe UI Semilight"/>
                <a:ea typeface="+mn-ea"/>
                <a:cs typeface="+mn-cs"/>
              </a:rPr>
              <a:t>Selected VNET &amp; VMs are validated</a:t>
            </a:r>
          </a:p>
        </p:txBody>
      </p:sp>
      <p:pic>
        <p:nvPicPr>
          <p:cNvPr id="65" name="Picture 64"/>
          <p:cNvPicPr>
            <a:picLocks noChangeAspect="1"/>
          </p:cNvPicPr>
          <p:nvPr/>
        </p:nvPicPr>
        <p:blipFill>
          <a:blip r:embed="rId7"/>
          <a:stretch>
            <a:fillRect/>
          </a:stretch>
        </p:blipFill>
        <p:spPr>
          <a:xfrm>
            <a:off x="9461883" y="3141554"/>
            <a:ext cx="518625" cy="513542"/>
          </a:xfrm>
          <a:prstGeom prst="rect">
            <a:avLst/>
          </a:prstGeom>
        </p:spPr>
      </p:pic>
      <p:pic>
        <p:nvPicPr>
          <p:cNvPr id="66" name="Picture 65"/>
          <p:cNvPicPr>
            <a:picLocks noChangeAspect="1"/>
          </p:cNvPicPr>
          <p:nvPr/>
        </p:nvPicPr>
        <p:blipFill>
          <a:blip r:embed="rId7"/>
          <a:stretch>
            <a:fillRect/>
          </a:stretch>
        </p:blipFill>
        <p:spPr>
          <a:xfrm>
            <a:off x="10433010" y="3151697"/>
            <a:ext cx="518625" cy="513542"/>
          </a:xfrm>
          <a:prstGeom prst="rect">
            <a:avLst/>
          </a:prstGeom>
        </p:spPr>
      </p:pic>
      <p:sp>
        <p:nvSpPr>
          <p:cNvPr id="58" name="TextBox 57"/>
          <p:cNvSpPr txBox="1"/>
          <p:nvPr/>
        </p:nvSpPr>
        <p:spPr>
          <a:xfrm>
            <a:off x="6779548" y="3589843"/>
            <a:ext cx="2298899" cy="3620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lumMod val="75000"/>
                    <a:lumOff val="25000"/>
                  </a:srgbClr>
                </a:solidFill>
                <a:effectLst/>
                <a:uLnTx/>
                <a:uFillTx/>
                <a:latin typeface="Segoe UI Semilight"/>
                <a:ea typeface="+mn-ea"/>
                <a:cs typeface="+mn-cs"/>
              </a:rPr>
              <a:t>Migration of state</a:t>
            </a:r>
          </a:p>
        </p:txBody>
      </p:sp>
      <p:sp>
        <p:nvSpPr>
          <p:cNvPr id="57" name="Snip Single Corner: SRP"/>
          <p:cNvSpPr/>
          <p:nvPr/>
        </p:nvSpPr>
        <p:spPr bwMode="gray">
          <a:xfrm>
            <a:off x="5803971" y="3400812"/>
            <a:ext cx="431085" cy="196032"/>
          </a:xfrm>
          <a:prstGeom prst="snip1Rect">
            <a:avLst/>
          </a:prstGeom>
          <a:solidFill>
            <a:schemeClr val="accent5"/>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endParaRPr kumimoji="0" lang="en-US" sz="2875" b="1" i="0" u="none" strike="noStrike" kern="1200" cap="none" spc="0" normalizeH="0" baseline="0" noProof="0" dirty="0">
              <a:ln w="22225">
                <a:solidFill>
                  <a:srgbClr val="FF8C00"/>
                </a:solidFill>
                <a:prstDash val="solid"/>
              </a:ln>
              <a:solidFill>
                <a:srgbClr val="FF8C00">
                  <a:lumMod val="40000"/>
                  <a:lumOff val="60000"/>
                </a:srgbClr>
              </a:solidFill>
              <a:effectLst/>
              <a:uLnTx/>
              <a:uFillTx/>
              <a:latin typeface="Segoe UI Semilight"/>
              <a:ea typeface="+mn-ea"/>
              <a:cs typeface="+mn-cs"/>
            </a:endParaRPr>
          </a:p>
        </p:txBody>
      </p:sp>
      <p:sp>
        <p:nvSpPr>
          <p:cNvPr id="61" name="Snip Single Corner: CRP"/>
          <p:cNvSpPr/>
          <p:nvPr/>
        </p:nvSpPr>
        <p:spPr bwMode="gray">
          <a:xfrm>
            <a:off x="5803971" y="3400811"/>
            <a:ext cx="431085" cy="196032"/>
          </a:xfrm>
          <a:prstGeom prst="snip1Rect">
            <a:avLst/>
          </a:prstGeom>
          <a:solidFill>
            <a:schemeClr val="accent5"/>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endParaRPr kumimoji="0" lang="en-US" sz="2875" b="1" i="0" u="none" strike="noStrike" kern="1200" cap="none" spc="0" normalizeH="0" baseline="0" noProof="0" dirty="0">
              <a:ln w="22225">
                <a:solidFill>
                  <a:srgbClr val="FF8C00"/>
                </a:solidFill>
                <a:prstDash val="solid"/>
              </a:ln>
              <a:solidFill>
                <a:srgbClr val="FF8C00">
                  <a:lumMod val="40000"/>
                  <a:lumOff val="60000"/>
                </a:srgbClr>
              </a:solidFill>
              <a:effectLst/>
              <a:uLnTx/>
              <a:uFillTx/>
              <a:latin typeface="Segoe UI Semilight"/>
              <a:ea typeface="+mn-ea"/>
              <a:cs typeface="+mn-cs"/>
            </a:endParaRPr>
          </a:p>
        </p:txBody>
      </p:sp>
      <p:sp>
        <p:nvSpPr>
          <p:cNvPr id="69" name="Snip Single Corner: NRP"/>
          <p:cNvSpPr/>
          <p:nvPr/>
        </p:nvSpPr>
        <p:spPr bwMode="gray">
          <a:xfrm>
            <a:off x="5803971" y="3398326"/>
            <a:ext cx="431085" cy="196032"/>
          </a:xfrm>
          <a:prstGeom prst="snip1Rect">
            <a:avLst/>
          </a:prstGeom>
          <a:solidFill>
            <a:schemeClr val="accent5"/>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endParaRPr kumimoji="0" lang="en-US" sz="2875" b="1" i="0" u="none" strike="noStrike" kern="1200" cap="none" spc="0" normalizeH="0" baseline="0" noProof="0" dirty="0">
              <a:ln w="22225">
                <a:solidFill>
                  <a:srgbClr val="FF8C00"/>
                </a:solidFill>
                <a:prstDash val="solid"/>
              </a:ln>
              <a:solidFill>
                <a:srgbClr val="FF8C00">
                  <a:lumMod val="40000"/>
                  <a:lumOff val="60000"/>
                </a:srgbClr>
              </a:solidFill>
              <a:effectLst/>
              <a:uLnTx/>
              <a:uFillTx/>
              <a:latin typeface="Segoe UI Semilight"/>
              <a:ea typeface="+mn-ea"/>
              <a:cs typeface="+mn-cs"/>
            </a:endParaRPr>
          </a:p>
        </p:txBody>
      </p:sp>
      <p:sp>
        <p:nvSpPr>
          <p:cNvPr id="70" name="Snip Single Corner: Classic"/>
          <p:cNvSpPr/>
          <p:nvPr/>
        </p:nvSpPr>
        <p:spPr bwMode="gray">
          <a:xfrm>
            <a:off x="5808721" y="3404118"/>
            <a:ext cx="431085" cy="196032"/>
          </a:xfrm>
          <a:prstGeom prst="snip1Rect">
            <a:avLst/>
          </a:prstGeom>
          <a:solidFill>
            <a:schemeClr val="accent5"/>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marL="0" marR="0" lvl="0" indent="0" algn="ctr" defTabSz="1194758" rtl="0" eaLnBrk="1" fontAlgn="base" latinLnBrk="0" hangingPunct="1">
              <a:lnSpc>
                <a:spcPct val="100000"/>
              </a:lnSpc>
              <a:spcBef>
                <a:spcPct val="0"/>
              </a:spcBef>
              <a:spcAft>
                <a:spcPct val="0"/>
              </a:spcAft>
              <a:buClrTx/>
              <a:buSzTx/>
              <a:buFontTx/>
              <a:buNone/>
              <a:tabLst/>
              <a:defRPr/>
            </a:pPr>
            <a:endParaRPr kumimoji="0" lang="en-US" sz="2875" b="1" i="0" u="none" strike="noStrike" kern="1200" cap="none" spc="0" normalizeH="0" baseline="0" noProof="0" dirty="0">
              <a:ln w="22225">
                <a:solidFill>
                  <a:srgbClr val="FF8C00"/>
                </a:solidFill>
                <a:prstDash val="solid"/>
              </a:ln>
              <a:solidFill>
                <a:srgbClr val="FF8C00">
                  <a:lumMod val="40000"/>
                  <a:lumOff val="60000"/>
                </a:srgbClr>
              </a:solidFill>
              <a:effectLst/>
              <a:uLnTx/>
              <a:uFillTx/>
              <a:latin typeface="Segoe UI Semilight"/>
              <a:ea typeface="+mn-ea"/>
              <a:cs typeface="+mn-cs"/>
            </a:endParaRPr>
          </a:p>
        </p:txBody>
      </p:sp>
      <p:sp>
        <p:nvSpPr>
          <p:cNvPr id="71" name="TextBox: Commit"/>
          <p:cNvSpPr txBox="1"/>
          <p:nvPr/>
        </p:nvSpPr>
        <p:spPr>
          <a:xfrm>
            <a:off x="285150" y="2829493"/>
            <a:ext cx="4034241" cy="941386"/>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Commit</a:t>
            </a:r>
          </a:p>
        </p:txBody>
      </p:sp>
      <p:sp>
        <p:nvSpPr>
          <p:cNvPr id="68" name="TextBox: Prepare"/>
          <p:cNvSpPr txBox="1"/>
          <p:nvPr/>
        </p:nvSpPr>
        <p:spPr>
          <a:xfrm>
            <a:off x="269239" y="2831384"/>
            <a:ext cx="4034241" cy="941386"/>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Prepare</a:t>
            </a:r>
          </a:p>
        </p:txBody>
      </p:sp>
      <p:sp>
        <p:nvSpPr>
          <p:cNvPr id="67" name="TextBox: Validate"/>
          <p:cNvSpPr txBox="1"/>
          <p:nvPr/>
        </p:nvSpPr>
        <p:spPr>
          <a:xfrm>
            <a:off x="270180" y="2831384"/>
            <a:ext cx="4034241" cy="941386"/>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4705" b="1" i="0" u="none" strike="noStrike" kern="0" cap="none" spc="0" normalizeH="0" baseline="0" noProof="0" dirty="0">
                <a:ln>
                  <a:noFill/>
                </a:ln>
                <a:gradFill>
                  <a:gsLst>
                    <a:gs pos="2917">
                      <a:srgbClr val="ECECEC"/>
                    </a:gs>
                    <a:gs pos="30000">
                      <a:srgbClr val="ECECEC"/>
                    </a:gs>
                  </a:gsLst>
                  <a:lin ang="5400000" scaled="0"/>
                </a:gradFill>
                <a:effectLst/>
                <a:uLnTx/>
                <a:uFillTx/>
                <a:latin typeface="Segoe UI Light"/>
                <a:ea typeface="+mn-ea"/>
                <a:cs typeface="+mn-cs"/>
              </a:rPr>
              <a:t>Validate</a:t>
            </a:r>
          </a:p>
        </p:txBody>
      </p:sp>
      <p:pic>
        <p:nvPicPr>
          <p:cNvPr id="2" name="Picture 1"/>
          <p:cNvPicPr>
            <a:picLocks noChangeAspect="1"/>
          </p:cNvPicPr>
          <p:nvPr/>
        </p:nvPicPr>
        <p:blipFill>
          <a:blip r:embed="rId8"/>
          <a:stretch>
            <a:fillRect/>
          </a:stretch>
        </p:blipFill>
        <p:spPr>
          <a:xfrm>
            <a:off x="2663869" y="4260877"/>
            <a:ext cx="8118634" cy="2008560"/>
          </a:xfrm>
          <a:prstGeom prst="rect">
            <a:avLst/>
          </a:prstGeom>
        </p:spPr>
      </p:pic>
    </p:spTree>
    <p:extLst>
      <p:ext uri="{BB962C8B-B14F-4D97-AF65-F5344CB8AC3E}">
        <p14:creationId xmlns:p14="http://schemas.microsoft.com/office/powerpoint/2010/main" val="27739770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5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6" presetClass="emph" presetSubtype="0" autoRev="1" fill="hold" grpId="2" nodeType="withEffect">
                                  <p:stCondLst>
                                    <p:cond delay="500"/>
                                  </p:stCondLst>
                                  <p:childTnLst>
                                    <p:animScale>
                                      <p:cBhvr>
                                        <p:cTn id="20" dur="1000" fill="hold"/>
                                        <p:tgtEl>
                                          <p:spTgt spid="57"/>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7"/>
                                        </p:tgtEl>
                                      </p:cBhvr>
                                    </p:animEffect>
                                    <p:set>
                                      <p:cBhvr>
                                        <p:cTn id="25" dur="1" fill="hold">
                                          <p:stCondLst>
                                            <p:cond delay="499"/>
                                          </p:stCondLst>
                                        </p:cTn>
                                        <p:tgtEl>
                                          <p:spTgt spid="6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4"/>
                                        </p:tgtEl>
                                      </p:cBhvr>
                                    </p:animEffect>
                                    <p:set>
                                      <p:cBhvr>
                                        <p:cTn id="28" dur="1" fill="hold">
                                          <p:stCondLst>
                                            <p:cond delay="499"/>
                                          </p:stCondLst>
                                        </p:cTn>
                                        <p:tgtEl>
                                          <p:spTgt spid="6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63" presetClass="path" presetSubtype="0" accel="50000" decel="50000" fill="hold" grpId="0" nodeType="withEffect">
                                  <p:stCondLst>
                                    <p:cond delay="0"/>
                                  </p:stCondLst>
                                  <p:childTnLst>
                                    <p:animMotion origin="layout" path="M 4.16667E-6 -3.7037E-7 L 0.45468 0.00031 " pathEditMode="relative" rAng="0" ptsTypes="AA">
                                      <p:cBhvr>
                                        <p:cTn id="48" dur="2000" fill="hold"/>
                                        <p:tgtEl>
                                          <p:spTgt spid="57"/>
                                        </p:tgtEl>
                                        <p:attrNameLst>
                                          <p:attrName>ppt_x</p:attrName>
                                          <p:attrName>ppt_y</p:attrName>
                                        </p:attrNameLst>
                                      </p:cBhvr>
                                      <p:rCtr x="22726" y="0"/>
                                    </p:animMotion>
                                  </p:childTnLst>
                                </p:cTn>
                              </p:par>
                              <p:par>
                                <p:cTn id="49" presetID="42" presetClass="path" presetSubtype="0" accel="50000" decel="50000" fill="hold" grpId="1" nodeType="withEffect">
                                  <p:stCondLst>
                                    <p:cond delay="0"/>
                                  </p:stCondLst>
                                  <p:childTnLst>
                                    <p:animMotion origin="layout" path="M 2.43554E-6 5.81026E-7 L 0.38014 -0.00477 " pathEditMode="relative" rAng="0" ptsTypes="AA">
                                      <p:cBhvr>
                                        <p:cTn id="50" dur="2000" fill="hold"/>
                                        <p:tgtEl>
                                          <p:spTgt spid="69"/>
                                        </p:tgtEl>
                                        <p:attrNameLst>
                                          <p:attrName>ppt_x</p:attrName>
                                          <p:attrName>ppt_y</p:attrName>
                                        </p:attrNameLst>
                                      </p:cBhvr>
                                      <p:rCtr x="19007" y="-250"/>
                                    </p:animMotion>
                                  </p:childTnLst>
                                </p:cTn>
                              </p:par>
                              <p:par>
                                <p:cTn id="51" presetID="42" presetClass="path" presetSubtype="0" accel="50000" decel="50000" fill="hold" grpId="1" nodeType="withEffect">
                                  <p:stCondLst>
                                    <p:cond delay="0"/>
                                  </p:stCondLst>
                                  <p:childTnLst>
                                    <p:animMotion origin="layout" path="M 2.43554E-6 -3.34544E-6 L 0.30048 -0.01225 " pathEditMode="relative" rAng="0" ptsTypes="AA">
                                      <p:cBhvr>
                                        <p:cTn id="52" dur="2000" fill="hold"/>
                                        <p:tgtEl>
                                          <p:spTgt spid="61"/>
                                        </p:tgtEl>
                                        <p:attrNameLst>
                                          <p:attrName>ppt_x</p:attrName>
                                          <p:attrName>ppt_y</p:attrName>
                                        </p:attrNameLst>
                                      </p:cBhvr>
                                      <p:rCtr x="15024" y="-613"/>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6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8"/>
                                        </p:tgtEl>
                                        <p:attrNameLst>
                                          <p:attrName>style.visibility</p:attrName>
                                        </p:attrNameLst>
                                      </p:cBhvr>
                                      <p:to>
                                        <p:strVal val="hidden"/>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1000"/>
                                  </p:stCondLst>
                                  <p:childTnLst>
                                    <p:set>
                                      <p:cBhvr>
                                        <p:cTn id="72" dur="1" fill="hold">
                                          <p:stCondLst>
                                            <p:cond delay="0"/>
                                          </p:stCondLst>
                                        </p:cTn>
                                        <p:tgtEl>
                                          <p:spTgt spid="62"/>
                                        </p:tgtEl>
                                        <p:attrNameLst>
                                          <p:attrName>style.visibility</p:attrName>
                                        </p:attrNameLst>
                                      </p:cBhvr>
                                      <p:to>
                                        <p:strVal val="visible"/>
                                      </p:to>
                                    </p:set>
                                  </p:childTnLst>
                                </p:cTn>
                              </p:par>
                            </p:childTnLst>
                          </p:cTn>
                        </p:par>
                        <p:par>
                          <p:cTn id="73" fill="hold">
                            <p:stCondLst>
                              <p:cond delay="1500"/>
                            </p:stCondLst>
                            <p:childTnLst>
                              <p:par>
                                <p:cTn id="74" presetID="10" presetClass="exit" presetSubtype="0" fill="hold" grpId="1" nodeType="afterEffect">
                                  <p:stCondLst>
                                    <p:cond delay="1000"/>
                                  </p:stCondLst>
                                  <p:childTnLst>
                                    <p:animEffect transition="out" filter="fade">
                                      <p:cBhvr>
                                        <p:cTn id="75" dur="2000"/>
                                        <p:tgtEl>
                                          <p:spTgt spid="70"/>
                                        </p:tgtEl>
                                      </p:cBhvr>
                                    </p:animEffect>
                                    <p:set>
                                      <p:cBhvr>
                                        <p:cTn id="76" dur="1" fill="hold">
                                          <p:stCondLst>
                                            <p:cond delay="1999"/>
                                          </p:stCondLst>
                                        </p:cTn>
                                        <p:tgtEl>
                                          <p:spTgt spid="70"/>
                                        </p:tgtEl>
                                        <p:attrNameLst>
                                          <p:attrName>style.visibility</p:attrName>
                                        </p:attrNameLst>
                                      </p:cBhvr>
                                      <p:to>
                                        <p:strVal val="hidden"/>
                                      </p:to>
                                    </p:set>
                                  </p:childTnLst>
                                </p:cTn>
                              </p:par>
                            </p:childTnLst>
                          </p:cTn>
                        </p:par>
                        <p:par>
                          <p:cTn id="77" fill="hold">
                            <p:stCondLst>
                              <p:cond delay="4500"/>
                            </p:stCondLst>
                            <p:childTnLst>
                              <p:par>
                                <p:cTn id="78" presetID="10" presetClass="exit" presetSubtype="0" fill="hold" grpId="1" nodeType="afterEffect">
                                  <p:stCondLst>
                                    <p:cond delay="0"/>
                                  </p:stCondLst>
                                  <p:childTnLst>
                                    <p:animEffect transition="out" filter="fade">
                                      <p:cBhvr>
                                        <p:cTn id="79" dur="500"/>
                                        <p:tgtEl>
                                          <p:spTgt spid="53"/>
                                        </p:tgtEl>
                                      </p:cBhvr>
                                    </p:animEffect>
                                    <p:set>
                                      <p:cBhvr>
                                        <p:cTn id="80" dur="1" fill="hold">
                                          <p:stCondLst>
                                            <p:cond delay="499"/>
                                          </p:stCondLst>
                                        </p:cTn>
                                        <p:tgtEl>
                                          <p:spTgt spid="53"/>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54"/>
                                        </p:tgtEl>
                                      </p:cBhvr>
                                    </p:animEffect>
                                    <p:set>
                                      <p:cBhvr>
                                        <p:cTn id="83" dur="1" fill="hold">
                                          <p:stCondLst>
                                            <p:cond delay="499"/>
                                          </p:stCondLst>
                                        </p:cTn>
                                        <p:tgtEl>
                                          <p:spTgt spid="5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63"/>
                                        </p:tgtEl>
                                      </p:cBhvr>
                                    </p:animEffect>
                                    <p:set>
                                      <p:cBhvr>
                                        <p:cTn id="86"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62" grpId="0"/>
      <p:bldP spid="63" grpId="0"/>
      <p:bldP spid="63" grpId="1"/>
      <p:bldP spid="64" grpId="0"/>
      <p:bldP spid="64" grpId="1"/>
      <p:bldP spid="58" grpId="0"/>
      <p:bldP spid="58" grpId="1"/>
      <p:bldP spid="57" grpId="0" animBg="1"/>
      <p:bldP spid="57" grpId="1" animBg="1"/>
      <p:bldP spid="57" grpId="2" animBg="1"/>
      <p:bldP spid="61" grpId="0" animBg="1"/>
      <p:bldP spid="61" grpId="1" animBg="1"/>
      <p:bldP spid="69" grpId="0" animBg="1"/>
      <p:bldP spid="69" grpId="1" animBg="1"/>
      <p:bldP spid="70" grpId="0" animBg="1"/>
      <p:bldP spid="70" grpId="1" animBg="1"/>
      <p:bldP spid="71" grpId="0"/>
      <p:bldP spid="68" grpId="0"/>
      <p:bldP spid="68" grpId="1"/>
      <p:bldP spid="67" grpId="0"/>
      <p:bldP spid="6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Migration Details</a:t>
            </a:r>
          </a:p>
        </p:txBody>
      </p:sp>
      <p:sp>
        <p:nvSpPr>
          <p:cNvPr id="4" name="Content Placeholder 3"/>
          <p:cNvSpPr>
            <a:spLocks noGrp="1"/>
          </p:cNvSpPr>
          <p:nvPr>
            <p:ph type="body" sz="quarter" idx="10"/>
          </p:nvPr>
        </p:nvSpPr>
        <p:spPr/>
        <p:txBody>
          <a:bodyPr>
            <a:noAutofit/>
          </a:bodyPr>
          <a:lstStyle/>
          <a:p>
            <a:r>
              <a:rPr lang="en-US" dirty="0"/>
              <a:t>VMs in VNet</a:t>
            </a:r>
          </a:p>
          <a:p>
            <a:pPr lvl="1"/>
            <a:r>
              <a:rPr lang="en-US" dirty="0"/>
              <a:t>Scope of migration is VNet</a:t>
            </a:r>
          </a:p>
          <a:p>
            <a:pPr lvl="1"/>
            <a:r>
              <a:rPr lang="en-US" dirty="0"/>
              <a:t>Platform migrates the VNet along with the VMs in that VNet </a:t>
            </a:r>
          </a:p>
          <a:p>
            <a:pPr lvl="1"/>
            <a:r>
              <a:rPr lang="en-US" b="1" u="sng" dirty="0"/>
              <a:t>No VM downtime</a:t>
            </a:r>
            <a:r>
              <a:rPr lang="en-US" b="1" dirty="0"/>
              <a:t> </a:t>
            </a:r>
            <a:r>
              <a:rPr lang="en-US" dirty="0"/>
              <a:t>during this migration </a:t>
            </a:r>
          </a:p>
          <a:p>
            <a:endParaRPr lang="en-US" sz="3137" dirty="0"/>
          </a:p>
          <a:p>
            <a:r>
              <a:rPr lang="en-US" dirty="0"/>
              <a:t>VMs not in VNet </a:t>
            </a:r>
          </a:p>
          <a:p>
            <a:r>
              <a:rPr lang="en-US" sz="2353" dirty="0">
                <a:latin typeface="+mn-lt"/>
                <a:cs typeface="Segoe UI" panose="020B0502040204020203" pitchFamily="34" charset="0"/>
              </a:rPr>
              <a:t>Scope of migration is Cloud Service</a:t>
            </a:r>
          </a:p>
          <a:p>
            <a:pPr lvl="1"/>
            <a:r>
              <a:rPr lang="en-US" b="1" u="sng" dirty="0"/>
              <a:t>VM will incur downtime</a:t>
            </a:r>
            <a:r>
              <a:rPr lang="en-US" dirty="0"/>
              <a:t> during the migration </a:t>
            </a:r>
          </a:p>
          <a:p>
            <a:pPr lvl="1"/>
            <a:r>
              <a:rPr lang="en-US" dirty="0"/>
              <a:t>VMs will move into a VNet in the Resource Manager stack</a:t>
            </a:r>
          </a:p>
        </p:txBody>
      </p:sp>
      <p:sp>
        <p:nvSpPr>
          <p:cNvPr id="3" name="Slide Number Placeholder 2"/>
          <p:cNvSpPr>
            <a:spLocks noGrp="1"/>
          </p:cNvSpPr>
          <p:nvPr>
            <p:ph type="sldNum" sz="quarter" idx="4294967295"/>
          </p:nvPr>
        </p:nvSpPr>
        <p:spPr>
          <a:xfrm>
            <a:off x="9347097" y="6356388"/>
            <a:ext cx="2844904" cy="36417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765" b="0" i="0" u="none" strike="noStrike" kern="1200" cap="none" spc="0" normalizeH="0" baseline="0" noProof="0">
                <a:ln>
                  <a:noFill/>
                </a:ln>
                <a:solidFill>
                  <a:srgbClr val="353535"/>
                </a:solidFill>
                <a:effectLst/>
                <a:uLnTx/>
                <a:uFillTx/>
                <a:latin typeface="Segoe UI Semilight"/>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8</a:t>
            </a:fld>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86686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oAutofit/>
          </a:bodyPr>
          <a:lstStyle/>
          <a:p>
            <a:pPr marL="0" indent="0">
              <a:buNone/>
            </a:pPr>
            <a:r>
              <a:rPr lang="en-US" dirty="0">
                <a:gradFill>
                  <a:gsLst>
                    <a:gs pos="1250">
                      <a:schemeClr val="tx1"/>
                    </a:gs>
                    <a:gs pos="99000">
                      <a:schemeClr val="tx1"/>
                    </a:gs>
                  </a:gsLst>
                  <a:lin ang="5400000" scaled="0"/>
                </a:gradFill>
              </a:rPr>
              <a:t>Experience/Contract Changes</a:t>
            </a:r>
          </a:p>
          <a:p>
            <a:pPr marL="336145" lvl="1" indent="0">
              <a:buNone/>
            </a:pPr>
            <a:r>
              <a:rPr lang="en-US" b="1" dirty="0"/>
              <a:t>Certificates</a:t>
            </a:r>
            <a:r>
              <a:rPr lang="en-US" dirty="0"/>
              <a:t> – Moves from Hosted Services to Azure Key Vault </a:t>
            </a:r>
          </a:p>
          <a:p>
            <a:pPr marL="336145" lvl="1" indent="0">
              <a:buNone/>
            </a:pPr>
            <a:r>
              <a:rPr lang="en-US" b="1" dirty="0"/>
              <a:t>Endpoint ACLs </a:t>
            </a:r>
            <a:r>
              <a:rPr lang="en-US" dirty="0"/>
              <a:t>– Moves into Network Security Groups</a:t>
            </a:r>
            <a:endParaRPr lang="en-US" b="1" dirty="0"/>
          </a:p>
          <a:p>
            <a:pPr marL="336145" lvl="1" indent="0">
              <a:buNone/>
            </a:pPr>
            <a:r>
              <a:rPr lang="en-US" b="1" dirty="0"/>
              <a:t>Internal DNS</a:t>
            </a:r>
            <a:r>
              <a:rPr lang="en-US" dirty="0"/>
              <a:t> – iDNS Suffixes changes from the current model to a modified version. Name resolution will continue to work.</a:t>
            </a:r>
          </a:p>
          <a:p>
            <a:pPr lvl="1"/>
            <a:endParaRPr lang="en-US" dirty="0"/>
          </a:p>
          <a:p>
            <a:pPr marL="0" indent="0">
              <a:buNone/>
            </a:pPr>
            <a:r>
              <a:rPr lang="en-US" dirty="0">
                <a:gradFill>
                  <a:gsLst>
                    <a:gs pos="1250">
                      <a:schemeClr val="tx1"/>
                    </a:gs>
                    <a:gs pos="99000">
                      <a:schemeClr val="tx1"/>
                    </a:gs>
                  </a:gsLst>
                  <a:lin ang="5400000" scaled="0"/>
                </a:gradFill>
              </a:rPr>
              <a:t>Tooling Changes</a:t>
            </a:r>
          </a:p>
          <a:p>
            <a:pPr marL="336145" lvl="1" indent="0">
              <a:buNone/>
            </a:pPr>
            <a:r>
              <a:rPr lang="en-US" dirty="0"/>
              <a:t>PowerShell/CLI or any other Automation built on these resources</a:t>
            </a:r>
          </a:p>
          <a:p>
            <a:endParaRPr lang="en-US" sz="2745" dirty="0"/>
          </a:p>
        </p:txBody>
      </p:sp>
      <p:sp>
        <p:nvSpPr>
          <p:cNvPr id="2" name="Title 1"/>
          <p:cNvSpPr>
            <a:spLocks noGrp="1"/>
          </p:cNvSpPr>
          <p:nvPr>
            <p:ph type="title"/>
          </p:nvPr>
        </p:nvSpPr>
        <p:spPr/>
        <p:txBody>
          <a:bodyPr/>
          <a:lstStyle/>
          <a:p>
            <a:r>
              <a:rPr lang="en-US" dirty="0"/>
              <a:t>Post Migration Changes</a:t>
            </a:r>
          </a:p>
        </p:txBody>
      </p:sp>
      <p:sp>
        <p:nvSpPr>
          <p:cNvPr id="3" name="Slide Number Placeholder 2"/>
          <p:cNvSpPr>
            <a:spLocks noGrp="1"/>
          </p:cNvSpPr>
          <p:nvPr>
            <p:ph type="sldNum" sz="quarter" idx="4294967295"/>
          </p:nvPr>
        </p:nvSpPr>
        <p:spPr>
          <a:xfrm>
            <a:off x="9348654" y="6356388"/>
            <a:ext cx="2843347" cy="364173"/>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765" b="0" i="0" u="none" strike="noStrike" kern="1200" cap="none" spc="0" normalizeH="0" baseline="0" noProof="0">
                <a:ln>
                  <a:noFill/>
                </a:ln>
                <a:solidFill>
                  <a:srgbClr val="353535"/>
                </a:solidFill>
                <a:effectLst/>
                <a:uLnTx/>
                <a:uFillTx/>
                <a:latin typeface="Segoe UI Semilight"/>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a:t>
            </a:fld>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8E605FA8-4B89-415F-B2A9-A09C9E68357D}"/>
              </a:ext>
            </a:extLst>
          </p:cNvPr>
          <p:cNvSpPr/>
          <p:nvPr/>
        </p:nvSpPr>
        <p:spPr bwMode="auto">
          <a:xfrm>
            <a:off x="10354018" y="67407"/>
            <a:ext cx="1792850" cy="5976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Related Session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THR2265 (Tue)</a:t>
            </a:r>
          </a:p>
        </p:txBody>
      </p:sp>
    </p:spTree>
    <p:extLst>
      <p:ext uri="{BB962C8B-B14F-4D97-AF65-F5344CB8AC3E}">
        <p14:creationId xmlns:p14="http://schemas.microsoft.com/office/powerpoint/2010/main" val="340993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95FECCA1-4E19-4BA9-88D2-23E884C941F9}" vid="{438D4E79-81D3-441E-A7E1-21628F74926E}"/>
    </a:ext>
  </a:extLst>
</a:theme>
</file>

<file path=ppt/theme/theme6.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6.potx" id="{230EE0C1-7350-454F-8EE4-A07D97A40500}" vid="{CB35F61E-2E78-4001-8F5D-497A3B193505}"/>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Drew McDaniel</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BRK3296</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EB5CDC6-D271-4202-99D8-0EE303CAA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www.w3.org/XML/1998/namespace"/>
    <ds:schemaRef ds:uri="http://purl.org/dc/elements/1.1/"/>
    <ds:schemaRef ds:uri="230e9df3-be65-4c73-a93b-d1236ebd677e"/>
    <ds:schemaRef ds:uri="9d1f81f6-e953-47ea-988e-33ed651c58e6"/>
    <ds:schemaRef ds:uri="http://schemas.microsoft.com/office/infopath/2007/PartnerControls"/>
    <ds:schemaRef ds:uri="http://purl.org/dc/dcmitype/"/>
    <ds:schemaRef ds:uri="http://schemas.microsoft.com/sharepoint/v3"/>
    <ds:schemaRef ds:uri="http://schemas.openxmlformats.org/package/2006/metadata/core-properties"/>
    <ds:schemaRef ds:uri="5a4b3278-325d-441a-b38f-6f1926bc734e"/>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9</TotalTime>
  <Words>2785</Words>
  <Application>Microsoft Office PowerPoint</Application>
  <PresentationFormat>Widescreen</PresentationFormat>
  <Paragraphs>654</Paragraphs>
  <Slides>49</Slides>
  <Notes>22</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49</vt:i4>
      </vt:variant>
    </vt:vector>
  </HeadingPairs>
  <TitlesOfParts>
    <vt:vector size="69" baseType="lpstr">
      <vt:lpstr>Muli Regular</vt:lpstr>
      <vt:lpstr>Segoe Pro Display</vt:lpstr>
      <vt:lpstr>Segoe UI (Body)</vt:lpstr>
      <vt:lpstr>Arial</vt:lpstr>
      <vt:lpstr>Calibri</vt:lpstr>
      <vt:lpstr>Consolas</vt:lpstr>
      <vt:lpstr>Courier New</vt:lpstr>
      <vt:lpstr>Segoe UI</vt:lpstr>
      <vt:lpstr>Segoe UI Light</vt:lpstr>
      <vt:lpstr>Segoe UI Semibold</vt:lpstr>
      <vt:lpstr>Segoe UI Semilight</vt:lpstr>
      <vt:lpstr>Wingdings</vt:lpstr>
      <vt:lpstr>5-50203_Microsoft_Ignite_Template</vt:lpstr>
      <vt:lpstr>1_5-50203_Microsoft_Ignite_Template</vt:lpstr>
      <vt:lpstr>5-50109_Microsoft_Light_Template</vt:lpstr>
      <vt:lpstr>Ingnite18</vt:lpstr>
      <vt:lpstr>2_5-50203_Microsoft_Ignite_Template</vt:lpstr>
      <vt:lpstr>5-50201_Microsoft_Ready_Template</vt:lpstr>
      <vt:lpstr>Azure PPT Template - 2018</vt:lpstr>
      <vt:lpstr>WHITE TEMPLATE</vt:lpstr>
      <vt:lpstr>PowerPoint Presentation</vt:lpstr>
      <vt:lpstr>Tips and tricks to get the most out of your Azure virtual machines</vt:lpstr>
      <vt:lpstr>Agenda</vt:lpstr>
      <vt:lpstr>Getting Away from Classic VMs</vt:lpstr>
      <vt:lpstr>PowerPoint Presentation</vt:lpstr>
      <vt:lpstr>PowerPoint Presentation</vt:lpstr>
      <vt:lpstr>PowerPoint Presentation</vt:lpstr>
      <vt:lpstr>Platform Migration Details</vt:lpstr>
      <vt:lpstr>Post Migration Changes</vt:lpstr>
      <vt:lpstr>Selecting the Right VM Configuration</vt:lpstr>
      <vt:lpstr>VM Configuration Options</vt:lpstr>
      <vt:lpstr>Computing options for every workload</vt:lpstr>
      <vt:lpstr>Entry  Level </vt:lpstr>
      <vt:lpstr>Right Sizing for B-Series</vt:lpstr>
      <vt:lpstr>Entry  Level </vt:lpstr>
      <vt:lpstr>Disk storage for every workload</vt:lpstr>
      <vt:lpstr>PowerPoint Presentation</vt:lpstr>
      <vt:lpstr>PowerPoint Presentation</vt:lpstr>
      <vt:lpstr>Storage Performance</vt:lpstr>
      <vt:lpstr>VM OS Disk Sources</vt:lpstr>
      <vt:lpstr>VM OS Disk Sources</vt:lpstr>
      <vt:lpstr>VM Deployment Strategies</vt:lpstr>
      <vt:lpstr>High Availability and Disaster Recovery</vt:lpstr>
      <vt:lpstr>Server Models</vt:lpstr>
      <vt:lpstr>VM Deployment Models</vt:lpstr>
      <vt:lpstr>PowerPoint Presentation</vt:lpstr>
      <vt:lpstr>PowerPoint Presentation</vt:lpstr>
      <vt:lpstr>PowerPoint Presentation</vt:lpstr>
      <vt:lpstr>PowerPoint Presentation</vt:lpstr>
      <vt:lpstr>PowerPoint Presentation</vt:lpstr>
      <vt:lpstr>Why choose VM Scale Sets (VMSS)?</vt:lpstr>
      <vt:lpstr>Larger VMSS Deployments</vt:lpstr>
      <vt:lpstr>VMSS Deployment</vt:lpstr>
      <vt:lpstr>VM Management Strategies</vt:lpstr>
      <vt:lpstr>Software Patching Strategies</vt:lpstr>
      <vt:lpstr>VMSS Auto-OS Guest Image Update </vt:lpstr>
      <vt:lpstr>Managing Updates</vt:lpstr>
      <vt:lpstr>Optimizing for Costs</vt:lpstr>
      <vt:lpstr>Azure Hybrid Benefit </vt:lpstr>
      <vt:lpstr>Reserved VM Instances (RIs)</vt:lpstr>
      <vt:lpstr>Reserved Instance Recommendations</vt:lpstr>
      <vt:lpstr>Low-priority VMs in VMSS </vt:lpstr>
      <vt:lpstr>Troubleshooting and Support</vt:lpstr>
      <vt:lpstr>VM Serial Console</vt:lpstr>
      <vt:lpstr>Reset Password</vt:lpstr>
      <vt:lpstr>Screenshots</vt:lpstr>
      <vt:lpstr>Run Command</vt:lpstr>
      <vt:lpstr>Azure Advisor: Your free, personalized guide to Azure proven practices</vt:lpstr>
      <vt:lpstr>FastTrack for Azure Build Azure solutions quickly and confidently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and tricks to get the most out of your Azure virtual machines</dc:title>
  <dc:subject>Microsoft Ignite</dc:subject>
  <dc:creator>MS Events 1153</dc:creator>
  <cp:keywords>Microsoft Ignite</cp:keywords>
  <dc:description/>
  <cp:lastModifiedBy>David Yoon</cp:lastModifiedBy>
  <cp:revision>6</cp:revision>
  <dcterms:created xsi:type="dcterms:W3CDTF">2018-09-22T14:34:49Z</dcterms:created>
  <dcterms:modified xsi:type="dcterms:W3CDTF">2020-12-29T03:36:31Z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